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9"/>
  </p:notesMasterIdLst>
  <p:handoutMasterIdLst>
    <p:handoutMasterId r:id="rId70"/>
  </p:handoutMasterIdLst>
  <p:sldIdLst>
    <p:sldId id="256" r:id="rId2"/>
    <p:sldId id="310" r:id="rId3"/>
    <p:sldId id="311" r:id="rId4"/>
    <p:sldId id="313" r:id="rId5"/>
    <p:sldId id="312" r:id="rId6"/>
    <p:sldId id="314" r:id="rId7"/>
    <p:sldId id="315" r:id="rId8"/>
    <p:sldId id="257" r:id="rId9"/>
    <p:sldId id="328" r:id="rId10"/>
    <p:sldId id="260" r:id="rId11"/>
    <p:sldId id="327" r:id="rId12"/>
    <p:sldId id="331" r:id="rId13"/>
    <p:sldId id="332" r:id="rId14"/>
    <p:sldId id="333" r:id="rId15"/>
    <p:sldId id="337" r:id="rId16"/>
    <p:sldId id="338" r:id="rId17"/>
    <p:sldId id="339" r:id="rId18"/>
    <p:sldId id="340" r:id="rId19"/>
    <p:sldId id="345" r:id="rId20"/>
    <p:sldId id="347" r:id="rId21"/>
    <p:sldId id="346" r:id="rId22"/>
    <p:sldId id="348" r:id="rId23"/>
    <p:sldId id="349" r:id="rId24"/>
    <p:sldId id="357" r:id="rId25"/>
    <p:sldId id="359" r:id="rId26"/>
    <p:sldId id="361" r:id="rId27"/>
    <p:sldId id="364" r:id="rId28"/>
    <p:sldId id="365" r:id="rId29"/>
    <p:sldId id="355" r:id="rId30"/>
    <p:sldId id="369" r:id="rId31"/>
    <p:sldId id="367" r:id="rId32"/>
    <p:sldId id="368" r:id="rId33"/>
    <p:sldId id="356" r:id="rId34"/>
    <p:sldId id="283" r:id="rId35"/>
    <p:sldId id="326" r:id="rId36"/>
    <p:sldId id="330" r:id="rId37"/>
    <p:sldId id="334" r:id="rId38"/>
    <p:sldId id="335" r:id="rId39"/>
    <p:sldId id="336" r:id="rId40"/>
    <p:sldId id="341" r:id="rId41"/>
    <p:sldId id="342" r:id="rId42"/>
    <p:sldId id="343" r:id="rId43"/>
    <p:sldId id="344" r:id="rId44"/>
    <p:sldId id="350" r:id="rId45"/>
    <p:sldId id="351" r:id="rId46"/>
    <p:sldId id="352" r:id="rId47"/>
    <p:sldId id="353" r:id="rId48"/>
    <p:sldId id="354" r:id="rId49"/>
    <p:sldId id="358" r:id="rId50"/>
    <p:sldId id="360" r:id="rId51"/>
    <p:sldId id="362" r:id="rId52"/>
    <p:sldId id="363" r:id="rId53"/>
    <p:sldId id="366" r:id="rId54"/>
    <p:sldId id="325" r:id="rId55"/>
    <p:sldId id="372" r:id="rId56"/>
    <p:sldId id="370" r:id="rId57"/>
    <p:sldId id="371" r:id="rId58"/>
    <p:sldId id="304" r:id="rId59"/>
    <p:sldId id="321" r:id="rId60"/>
    <p:sldId id="322" r:id="rId61"/>
    <p:sldId id="323" r:id="rId62"/>
    <p:sldId id="324" r:id="rId63"/>
    <p:sldId id="320" r:id="rId64"/>
    <p:sldId id="308" r:id="rId65"/>
    <p:sldId id="309" r:id="rId66"/>
    <p:sldId id="316" r:id="rId67"/>
    <p:sldId id="317" r:id="rId6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66FFFF"/>
    <a:srgbClr val="FFFFCC"/>
    <a:srgbClr val="FFCC00"/>
    <a:srgbClr val="3399FF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7" d="100"/>
          <a:sy n="67" d="100"/>
        </p:scale>
        <p:origin x="-124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4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4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4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4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4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4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image" Target="../media/image4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5053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5053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5053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83B216D-0489-4AE8-B9B1-AC8CB8A727A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51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1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1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51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52CC558-4F8A-404F-898E-617B5280768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D5767A-2737-466B-B6B4-574ED0FC67F5}" type="slidenum">
              <a:rPr lang="en-US"/>
              <a:pPr/>
              <a:t>1</a:t>
            </a:fld>
            <a:endParaRPr lang="en-US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Session 18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F2AAB4-3548-4B7A-9AF1-79C20AFF3D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362107-6E51-46B5-8F07-7A72CECE57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C8BAB-485B-4C44-BF80-5C5B054F11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A11759-6446-4195-831A-2D1AAE86A7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081113-4A7E-4654-AA66-A58C549D4F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C44E27-6415-49F2-82AA-6A38797548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32A28-7FF8-4C38-847C-4863D59867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C124C7-9DBB-4A18-8C36-E00C7A53BF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839D06-D1AA-4030-A3EF-68CA85E40F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93A67E-3335-4EA2-AB7E-684AD3BB02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463242-A757-4387-A8E5-00239A76C6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DC8349-6131-4F47-A53A-468BA56FF031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2.bin"/><Relationship Id="rId2" Type="http://schemas.openxmlformats.org/officeDocument/2006/relationships/audio" Target="../media/audio2.wav"/><Relationship Id="rId1" Type="http://schemas.openxmlformats.org/officeDocument/2006/relationships/vmlDrawing" Target="../drawings/vmlDrawing2.vml"/><Relationship Id="rId6" Type="http://schemas.openxmlformats.org/officeDocument/2006/relationships/slide" Target="slide10.xml"/><Relationship Id="rId5" Type="http://schemas.openxmlformats.org/officeDocument/2006/relationships/image" Target="../media/image2.png"/><Relationship Id="rId4" Type="http://schemas.openxmlformats.org/officeDocument/2006/relationships/slide" Target="slide3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3.bin"/><Relationship Id="rId2" Type="http://schemas.openxmlformats.org/officeDocument/2006/relationships/audio" Target="../media/audio2.wav"/><Relationship Id="rId1" Type="http://schemas.openxmlformats.org/officeDocument/2006/relationships/vmlDrawing" Target="../drawings/vmlDrawing3.vml"/><Relationship Id="rId6" Type="http://schemas.openxmlformats.org/officeDocument/2006/relationships/slide" Target="slide10.xml"/><Relationship Id="rId5" Type="http://schemas.openxmlformats.org/officeDocument/2006/relationships/image" Target="../media/image2.png"/><Relationship Id="rId4" Type="http://schemas.openxmlformats.org/officeDocument/2006/relationships/slide" Target="slide3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4.bin"/><Relationship Id="rId2" Type="http://schemas.openxmlformats.org/officeDocument/2006/relationships/audio" Target="../media/audio2.wav"/><Relationship Id="rId1" Type="http://schemas.openxmlformats.org/officeDocument/2006/relationships/vmlDrawing" Target="../drawings/vmlDrawing4.vml"/><Relationship Id="rId6" Type="http://schemas.openxmlformats.org/officeDocument/2006/relationships/slide" Target="slide10.xml"/><Relationship Id="rId5" Type="http://schemas.openxmlformats.org/officeDocument/2006/relationships/image" Target="../media/image2.png"/><Relationship Id="rId4" Type="http://schemas.openxmlformats.org/officeDocument/2006/relationships/slide" Target="slide3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5.bin"/><Relationship Id="rId2" Type="http://schemas.openxmlformats.org/officeDocument/2006/relationships/audio" Target="../media/audio2.wav"/><Relationship Id="rId1" Type="http://schemas.openxmlformats.org/officeDocument/2006/relationships/vmlDrawing" Target="../drawings/vmlDrawing5.vml"/><Relationship Id="rId6" Type="http://schemas.openxmlformats.org/officeDocument/2006/relationships/slide" Target="slide10.xml"/><Relationship Id="rId5" Type="http://schemas.openxmlformats.org/officeDocument/2006/relationships/image" Target="../media/image2.png"/><Relationship Id="rId4" Type="http://schemas.openxmlformats.org/officeDocument/2006/relationships/slide" Target="slide3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6.bin"/><Relationship Id="rId2" Type="http://schemas.openxmlformats.org/officeDocument/2006/relationships/audio" Target="../media/audio2.wav"/><Relationship Id="rId1" Type="http://schemas.openxmlformats.org/officeDocument/2006/relationships/vmlDrawing" Target="../drawings/vmlDrawing6.vml"/><Relationship Id="rId6" Type="http://schemas.openxmlformats.org/officeDocument/2006/relationships/slide" Target="slide10.xml"/><Relationship Id="rId5" Type="http://schemas.openxmlformats.org/officeDocument/2006/relationships/image" Target="../media/image2.png"/><Relationship Id="rId4" Type="http://schemas.openxmlformats.org/officeDocument/2006/relationships/slide" Target="slide3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7.bin"/><Relationship Id="rId2" Type="http://schemas.openxmlformats.org/officeDocument/2006/relationships/audio" Target="../media/audio2.wav"/><Relationship Id="rId1" Type="http://schemas.openxmlformats.org/officeDocument/2006/relationships/vmlDrawing" Target="../drawings/vmlDrawing7.vml"/><Relationship Id="rId6" Type="http://schemas.openxmlformats.org/officeDocument/2006/relationships/slide" Target="slide10.xml"/><Relationship Id="rId5" Type="http://schemas.openxmlformats.org/officeDocument/2006/relationships/image" Target="../media/image2.png"/><Relationship Id="rId4" Type="http://schemas.openxmlformats.org/officeDocument/2006/relationships/slide" Target="slide4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8.bin"/><Relationship Id="rId2" Type="http://schemas.openxmlformats.org/officeDocument/2006/relationships/audio" Target="../media/audio2.wav"/><Relationship Id="rId1" Type="http://schemas.openxmlformats.org/officeDocument/2006/relationships/vmlDrawing" Target="../drawings/vmlDrawing8.vml"/><Relationship Id="rId6" Type="http://schemas.openxmlformats.org/officeDocument/2006/relationships/slide" Target="slide10.xml"/><Relationship Id="rId5" Type="http://schemas.openxmlformats.org/officeDocument/2006/relationships/image" Target="../media/image2.png"/><Relationship Id="rId4" Type="http://schemas.openxmlformats.org/officeDocument/2006/relationships/slide" Target="slide4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9.bin"/><Relationship Id="rId2" Type="http://schemas.openxmlformats.org/officeDocument/2006/relationships/audio" Target="../media/audio2.wav"/><Relationship Id="rId1" Type="http://schemas.openxmlformats.org/officeDocument/2006/relationships/vmlDrawing" Target="../drawings/vmlDrawing9.vml"/><Relationship Id="rId6" Type="http://schemas.openxmlformats.org/officeDocument/2006/relationships/slide" Target="slide10.xml"/><Relationship Id="rId5" Type="http://schemas.openxmlformats.org/officeDocument/2006/relationships/image" Target="../media/image2.png"/><Relationship Id="rId4" Type="http://schemas.openxmlformats.org/officeDocument/2006/relationships/slide" Target="slide4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10.bin"/><Relationship Id="rId2" Type="http://schemas.openxmlformats.org/officeDocument/2006/relationships/audio" Target="../media/audio2.wav"/><Relationship Id="rId1" Type="http://schemas.openxmlformats.org/officeDocument/2006/relationships/vmlDrawing" Target="../drawings/vmlDrawing10.vml"/><Relationship Id="rId6" Type="http://schemas.openxmlformats.org/officeDocument/2006/relationships/slide" Target="slide10.xml"/><Relationship Id="rId5" Type="http://schemas.openxmlformats.org/officeDocument/2006/relationships/image" Target="../media/image2.png"/><Relationship Id="rId4" Type="http://schemas.openxmlformats.org/officeDocument/2006/relationships/slide" Target="slide4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11.bin"/><Relationship Id="rId2" Type="http://schemas.openxmlformats.org/officeDocument/2006/relationships/audio" Target="../media/audio2.wav"/><Relationship Id="rId1" Type="http://schemas.openxmlformats.org/officeDocument/2006/relationships/vmlDrawing" Target="../drawings/vmlDrawing11.vml"/><Relationship Id="rId6" Type="http://schemas.openxmlformats.org/officeDocument/2006/relationships/slide" Target="slide10.xml"/><Relationship Id="rId5" Type="http://schemas.openxmlformats.org/officeDocument/2006/relationships/image" Target="../media/image2.png"/><Relationship Id="rId4" Type="http://schemas.openxmlformats.org/officeDocument/2006/relationships/slide" Target="slide4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12.bin"/><Relationship Id="rId2" Type="http://schemas.openxmlformats.org/officeDocument/2006/relationships/audio" Target="../media/audio2.wav"/><Relationship Id="rId1" Type="http://schemas.openxmlformats.org/officeDocument/2006/relationships/vmlDrawing" Target="../drawings/vmlDrawing12.vml"/><Relationship Id="rId6" Type="http://schemas.openxmlformats.org/officeDocument/2006/relationships/slide" Target="slide10.xml"/><Relationship Id="rId5" Type="http://schemas.openxmlformats.org/officeDocument/2006/relationships/image" Target="../media/image2.png"/><Relationship Id="rId4" Type="http://schemas.openxmlformats.org/officeDocument/2006/relationships/slide" Target="slide4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13.bin"/><Relationship Id="rId2" Type="http://schemas.openxmlformats.org/officeDocument/2006/relationships/audio" Target="../media/audio2.wav"/><Relationship Id="rId1" Type="http://schemas.openxmlformats.org/officeDocument/2006/relationships/vmlDrawing" Target="../drawings/vmlDrawing13.vml"/><Relationship Id="rId6" Type="http://schemas.openxmlformats.org/officeDocument/2006/relationships/slide" Target="slide10.xml"/><Relationship Id="rId5" Type="http://schemas.openxmlformats.org/officeDocument/2006/relationships/image" Target="../media/image2.png"/><Relationship Id="rId4" Type="http://schemas.openxmlformats.org/officeDocument/2006/relationships/slide" Target="slide4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14.bin"/><Relationship Id="rId2" Type="http://schemas.openxmlformats.org/officeDocument/2006/relationships/audio" Target="../media/audio2.wav"/><Relationship Id="rId1" Type="http://schemas.openxmlformats.org/officeDocument/2006/relationships/vmlDrawing" Target="../drawings/vmlDrawing14.vml"/><Relationship Id="rId6" Type="http://schemas.openxmlformats.org/officeDocument/2006/relationships/slide" Target="slide10.xml"/><Relationship Id="rId5" Type="http://schemas.openxmlformats.org/officeDocument/2006/relationships/image" Target="../media/image2.png"/><Relationship Id="rId4" Type="http://schemas.openxmlformats.org/officeDocument/2006/relationships/slide" Target="slide4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15.bin"/><Relationship Id="rId2" Type="http://schemas.openxmlformats.org/officeDocument/2006/relationships/audio" Target="../media/audio2.wav"/><Relationship Id="rId1" Type="http://schemas.openxmlformats.org/officeDocument/2006/relationships/vmlDrawing" Target="../drawings/vmlDrawing15.vml"/><Relationship Id="rId6" Type="http://schemas.openxmlformats.org/officeDocument/2006/relationships/slide" Target="slide10.xml"/><Relationship Id="rId5" Type="http://schemas.openxmlformats.org/officeDocument/2006/relationships/image" Target="../media/image2.png"/><Relationship Id="rId4" Type="http://schemas.openxmlformats.org/officeDocument/2006/relationships/slide" Target="slide4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16.bin"/><Relationship Id="rId2" Type="http://schemas.openxmlformats.org/officeDocument/2006/relationships/audio" Target="../media/audio2.wav"/><Relationship Id="rId1" Type="http://schemas.openxmlformats.org/officeDocument/2006/relationships/vmlDrawing" Target="../drawings/vmlDrawing16.vml"/><Relationship Id="rId6" Type="http://schemas.openxmlformats.org/officeDocument/2006/relationships/slide" Target="slide10.xml"/><Relationship Id="rId5" Type="http://schemas.openxmlformats.org/officeDocument/2006/relationships/image" Target="../media/image2.png"/><Relationship Id="rId4" Type="http://schemas.openxmlformats.org/officeDocument/2006/relationships/slide" Target="slide4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17.bin"/><Relationship Id="rId2" Type="http://schemas.openxmlformats.org/officeDocument/2006/relationships/audio" Target="../media/audio2.wav"/><Relationship Id="rId1" Type="http://schemas.openxmlformats.org/officeDocument/2006/relationships/vmlDrawing" Target="../drawings/vmlDrawing17.vml"/><Relationship Id="rId6" Type="http://schemas.openxmlformats.org/officeDocument/2006/relationships/slide" Target="slide10.xml"/><Relationship Id="rId5" Type="http://schemas.openxmlformats.org/officeDocument/2006/relationships/image" Target="../media/image2.png"/><Relationship Id="rId4" Type="http://schemas.openxmlformats.org/officeDocument/2006/relationships/slide" Target="slide5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18.bin"/><Relationship Id="rId2" Type="http://schemas.openxmlformats.org/officeDocument/2006/relationships/audio" Target="../media/audio2.wav"/><Relationship Id="rId1" Type="http://schemas.openxmlformats.org/officeDocument/2006/relationships/vmlDrawing" Target="../drawings/vmlDrawing18.vml"/><Relationship Id="rId6" Type="http://schemas.openxmlformats.org/officeDocument/2006/relationships/slide" Target="slide10.xml"/><Relationship Id="rId5" Type="http://schemas.openxmlformats.org/officeDocument/2006/relationships/image" Target="../media/image2.png"/><Relationship Id="rId4" Type="http://schemas.openxmlformats.org/officeDocument/2006/relationships/slide" Target="slide5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19.bin"/><Relationship Id="rId2" Type="http://schemas.openxmlformats.org/officeDocument/2006/relationships/audio" Target="../media/audio2.wav"/><Relationship Id="rId1" Type="http://schemas.openxmlformats.org/officeDocument/2006/relationships/vmlDrawing" Target="../drawings/vmlDrawing19.vml"/><Relationship Id="rId6" Type="http://schemas.openxmlformats.org/officeDocument/2006/relationships/slide" Target="slide10.xml"/><Relationship Id="rId5" Type="http://schemas.openxmlformats.org/officeDocument/2006/relationships/image" Target="../media/image2.png"/><Relationship Id="rId4" Type="http://schemas.openxmlformats.org/officeDocument/2006/relationships/slide" Target="slide5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20.bin"/><Relationship Id="rId2" Type="http://schemas.openxmlformats.org/officeDocument/2006/relationships/audio" Target="../media/audio2.wav"/><Relationship Id="rId1" Type="http://schemas.openxmlformats.org/officeDocument/2006/relationships/vmlDrawing" Target="../drawings/vmlDrawing20.vml"/><Relationship Id="rId6" Type="http://schemas.openxmlformats.org/officeDocument/2006/relationships/slide" Target="slide10.xml"/><Relationship Id="rId5" Type="http://schemas.openxmlformats.org/officeDocument/2006/relationships/image" Target="../media/image2.png"/><Relationship Id="rId4" Type="http://schemas.openxmlformats.org/officeDocument/2006/relationships/slide" Target="slide5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54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5" Type="http://schemas.openxmlformats.org/officeDocument/2006/relationships/slide" Target="slide10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5" Type="http://schemas.openxmlformats.org/officeDocument/2006/relationships/slide" Target="slide10.xml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5" Type="http://schemas.openxmlformats.org/officeDocument/2006/relationships/slide" Target="slide10.xml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57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5" Type="http://schemas.openxmlformats.org/officeDocument/2006/relationships/slide" Target="slide10.xml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58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5" Type="http://schemas.openxmlformats.org/officeDocument/2006/relationships/slide" Target="slide10.xml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2.wav"/><Relationship Id="rId4" Type="http://schemas.openxmlformats.org/officeDocument/2006/relationships/slide" Target="slide8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oleObject21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oleObject22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4" Type="http://schemas.openxmlformats.org/officeDocument/2006/relationships/oleObject" Target="../embeddings/oleObject23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4" Type="http://schemas.openxmlformats.org/officeDocument/2006/relationships/oleObject" Target="../embeddings/oleObject24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4" Type="http://schemas.openxmlformats.org/officeDocument/2006/relationships/oleObject" Target="../embeddings/oleObject25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4" Type="http://schemas.openxmlformats.org/officeDocument/2006/relationships/oleObject" Target="../embeddings/oleObject26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4" Type="http://schemas.openxmlformats.org/officeDocument/2006/relationships/oleObject" Target="../embeddings/oleObject27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4" Type="http://schemas.openxmlformats.org/officeDocument/2006/relationships/oleObject" Target="../embeddings/oleObject28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4" Type="http://schemas.openxmlformats.org/officeDocument/2006/relationships/oleObject" Target="../embeddings/oleObject29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4" Type="http://schemas.openxmlformats.org/officeDocument/2006/relationships/oleObject" Target="../embeddings/oleObject30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4" Type="http://schemas.openxmlformats.org/officeDocument/2006/relationships/oleObject" Target="../embeddings/oleObject31.bin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4" Type="http://schemas.openxmlformats.org/officeDocument/2006/relationships/oleObject" Target="../embeddings/oleObject32.bin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4" Type="http://schemas.openxmlformats.org/officeDocument/2006/relationships/oleObject" Target="../embeddings/oleObject33.bin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4" Type="http://schemas.openxmlformats.org/officeDocument/2006/relationships/oleObject" Target="../embeddings/oleObject34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4" Type="http://schemas.openxmlformats.org/officeDocument/2006/relationships/oleObject" Target="../embeddings/oleObject35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Relationship Id="rId4" Type="http://schemas.openxmlformats.org/officeDocument/2006/relationships/oleObject" Target="../embeddings/oleObject36.bin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4" Type="http://schemas.openxmlformats.org/officeDocument/2006/relationships/oleObject" Target="../embeddings/oleObject37.bin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8.vml"/><Relationship Id="rId4" Type="http://schemas.openxmlformats.org/officeDocument/2006/relationships/oleObject" Target="../embeddings/oleObject38.bin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9.vml"/><Relationship Id="rId4" Type="http://schemas.openxmlformats.org/officeDocument/2006/relationships/oleObject" Target="../embeddings/oleObject39.bin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0.vml"/><Relationship Id="rId5" Type="http://schemas.openxmlformats.org/officeDocument/2006/relationships/oleObject" Target="../embeddings/oleObject40.bin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oleObject" Target="../embeddings/oleObject42.bin"/><Relationship Id="rId2" Type="http://schemas.openxmlformats.org/officeDocument/2006/relationships/audio" Target="file:///C:\WINDOWS\Desktop\jeopardy\thinktheme.wav" TargetMode="External"/><Relationship Id="rId1" Type="http://schemas.openxmlformats.org/officeDocument/2006/relationships/vmlDrawing" Target="../drawings/vmlDrawing41.vml"/><Relationship Id="rId6" Type="http://schemas.openxmlformats.org/officeDocument/2006/relationships/oleObject" Target="../embeddings/oleObject41.bin"/><Relationship Id="rId5" Type="http://schemas.openxmlformats.org/officeDocument/2006/relationships/image" Target="../media/image2.png"/><Relationship Id="rId4" Type="http://schemas.openxmlformats.org/officeDocument/2006/relationships/slide" Target="slide6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2.vml"/><Relationship Id="rId6" Type="http://schemas.openxmlformats.org/officeDocument/2006/relationships/oleObject" Target="../embeddings/oleObject45.bin"/><Relationship Id="rId5" Type="http://schemas.openxmlformats.org/officeDocument/2006/relationships/oleObject" Target="../embeddings/oleObject44.bin"/><Relationship Id="rId4" Type="http://schemas.openxmlformats.org/officeDocument/2006/relationships/oleObject" Target="../embeddings/oleObject43.bin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6.wav"/><Relationship Id="rId1" Type="http://schemas.openxmlformats.org/officeDocument/2006/relationships/vmlDrawing" Target="../drawings/vmlDrawing43.vml"/><Relationship Id="rId6" Type="http://schemas.openxmlformats.org/officeDocument/2006/relationships/image" Target="../media/image2.png"/><Relationship Id="rId5" Type="http://schemas.openxmlformats.org/officeDocument/2006/relationships/slide" Target="slide27.xml"/><Relationship Id="rId4" Type="http://schemas.openxmlformats.org/officeDocument/2006/relationships/oleObject" Target="../embeddings/oleObject46.bin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6.wav"/><Relationship Id="rId1" Type="http://schemas.openxmlformats.org/officeDocument/2006/relationships/vmlDrawing" Target="../drawings/vmlDrawing44.vml"/><Relationship Id="rId6" Type="http://schemas.openxmlformats.org/officeDocument/2006/relationships/image" Target="../media/image2.png"/><Relationship Id="rId5" Type="http://schemas.openxmlformats.org/officeDocument/2006/relationships/slide" Target="slide22.xml"/><Relationship Id="rId4" Type="http://schemas.openxmlformats.org/officeDocument/2006/relationships/oleObject" Target="../embeddings/oleObject47.bin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6.wav"/><Relationship Id="rId1" Type="http://schemas.openxmlformats.org/officeDocument/2006/relationships/vmlDrawing" Target="../drawings/vmlDrawing45.vml"/><Relationship Id="rId6" Type="http://schemas.openxmlformats.org/officeDocument/2006/relationships/oleObject" Target="../embeddings/oleObject49.bin"/><Relationship Id="rId5" Type="http://schemas.openxmlformats.org/officeDocument/2006/relationships/image" Target="../media/image2.png"/><Relationship Id="rId4" Type="http://schemas.openxmlformats.org/officeDocument/2006/relationships/oleObject" Target="../embeddings/oleObject48.bin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6.wav"/><Relationship Id="rId1" Type="http://schemas.openxmlformats.org/officeDocument/2006/relationships/vmlDrawing" Target="../drawings/vmlDrawing46.vml"/><Relationship Id="rId6" Type="http://schemas.openxmlformats.org/officeDocument/2006/relationships/oleObject" Target="../embeddings/oleObject51.bin"/><Relationship Id="rId5" Type="http://schemas.openxmlformats.org/officeDocument/2006/relationships/image" Target="../media/image2.png"/><Relationship Id="rId4" Type="http://schemas.openxmlformats.org/officeDocument/2006/relationships/oleObject" Target="../embeddings/oleObject50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13" Type="http://schemas.openxmlformats.org/officeDocument/2006/relationships/slide" Target="slide15.xml"/><Relationship Id="rId18" Type="http://schemas.openxmlformats.org/officeDocument/2006/relationships/slide" Target="slide17.xml"/><Relationship Id="rId26" Type="http://schemas.openxmlformats.org/officeDocument/2006/relationships/slide" Target="slide33.xml"/><Relationship Id="rId3" Type="http://schemas.openxmlformats.org/officeDocument/2006/relationships/slide" Target="slide14.xml"/><Relationship Id="rId21" Type="http://schemas.openxmlformats.org/officeDocument/2006/relationships/slide" Target="slide32.xml"/><Relationship Id="rId7" Type="http://schemas.openxmlformats.org/officeDocument/2006/relationships/slide" Target="slide11.xml"/><Relationship Id="rId12" Type="http://schemas.openxmlformats.org/officeDocument/2006/relationships/slide" Target="slide10.xml"/><Relationship Id="rId17" Type="http://schemas.openxmlformats.org/officeDocument/2006/relationships/slide" Target="slide12.xml"/><Relationship Id="rId25" Type="http://schemas.openxmlformats.org/officeDocument/2006/relationships/slide" Target="slide28.xml"/><Relationship Id="rId2" Type="http://schemas.openxmlformats.org/officeDocument/2006/relationships/slide" Target="slide9.xml"/><Relationship Id="rId16" Type="http://schemas.openxmlformats.org/officeDocument/2006/relationships/slide" Target="slide30.xml"/><Relationship Id="rId20" Type="http://schemas.openxmlformats.org/officeDocument/2006/relationships/slide" Target="slide6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9.xml"/><Relationship Id="rId11" Type="http://schemas.openxmlformats.org/officeDocument/2006/relationships/slide" Target="slide31.xml"/><Relationship Id="rId24" Type="http://schemas.openxmlformats.org/officeDocument/2006/relationships/slide" Target="slide23.xml"/><Relationship Id="rId5" Type="http://schemas.openxmlformats.org/officeDocument/2006/relationships/slide" Target="slide24.xml"/><Relationship Id="rId15" Type="http://schemas.openxmlformats.org/officeDocument/2006/relationships/slide" Target="slide25.xml"/><Relationship Id="rId23" Type="http://schemas.openxmlformats.org/officeDocument/2006/relationships/slide" Target="slide18.xml"/><Relationship Id="rId10" Type="http://schemas.openxmlformats.org/officeDocument/2006/relationships/slide" Target="slide26.xml"/><Relationship Id="rId19" Type="http://schemas.openxmlformats.org/officeDocument/2006/relationships/slide" Target="slide65.xml"/><Relationship Id="rId4" Type="http://schemas.openxmlformats.org/officeDocument/2006/relationships/slide" Target="slide19.xml"/><Relationship Id="rId9" Type="http://schemas.openxmlformats.org/officeDocument/2006/relationships/slide" Target="slide21.xml"/><Relationship Id="rId14" Type="http://schemas.openxmlformats.org/officeDocument/2006/relationships/slide" Target="slide20.xml"/><Relationship Id="rId22" Type="http://schemas.openxmlformats.org/officeDocument/2006/relationships/slide" Target="slide13.xml"/><Relationship Id="rId27" Type="http://schemas.openxmlformats.org/officeDocument/2006/relationships/slide" Target="slide5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1.bin"/><Relationship Id="rId2" Type="http://schemas.openxmlformats.org/officeDocument/2006/relationships/audio" Target="../media/audio2.wav"/><Relationship Id="rId1" Type="http://schemas.openxmlformats.org/officeDocument/2006/relationships/vmlDrawing" Target="../drawings/vmlDrawing1.vml"/><Relationship Id="rId6" Type="http://schemas.openxmlformats.org/officeDocument/2006/relationships/slide" Target="slide10.xml"/><Relationship Id="rId5" Type="http://schemas.openxmlformats.org/officeDocument/2006/relationships/image" Target="../media/image2.png"/><Relationship Id="rId4" Type="http://schemas.openxmlformats.org/officeDocument/2006/relationships/slide" Target="slide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jeopard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219200"/>
            <a:ext cx="861060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6149" name="Picture 5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timesup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6150" name="AutoShape 6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1 - $200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34988" y="2162175"/>
          <a:ext cx="8151812" cy="1811675"/>
        </p:xfrm>
        <a:graphic>
          <a:graphicData uri="http://schemas.openxmlformats.org/presentationml/2006/ole">
            <p:oleObj spid="_x0000_s174081" name="Equation" r:id="rId7" imgW="914400" imgH="203040" progId="Equation.DSMT4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33400" y="9906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Find the Greatest Common Factor</a:t>
            </a:r>
            <a:endParaRPr lang="en-US" sz="36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614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149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AutoShape 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98307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timesup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98308" name="AutoShape 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1 - $300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638175" y="2162175"/>
          <a:ext cx="7843838" cy="1992313"/>
        </p:xfrm>
        <a:graphic>
          <a:graphicData uri="http://schemas.openxmlformats.org/presentationml/2006/ole">
            <p:oleObj spid="_x0000_s173057" name="Equation" r:id="rId7" imgW="799920" imgH="203040" progId="Equation.DSMT4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33400" y="9906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Find the Greatest Common Factor</a:t>
            </a:r>
            <a:endParaRPr lang="en-US" sz="36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9830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8307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AutoShape 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2403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timesup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02404" name="AutoShape 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1 - $400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52717" y="2162175"/>
          <a:ext cx="8134083" cy="1647825"/>
        </p:xfrm>
        <a:graphic>
          <a:graphicData uri="http://schemas.openxmlformats.org/presentationml/2006/ole">
            <p:oleObj spid="_x0000_s172033" name="Equation" r:id="rId7" imgW="1002960" imgH="203040" progId="Equation.DSMT4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33400" y="9906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Find the Greatest Common Factor</a:t>
            </a:r>
            <a:endParaRPr lang="en-US" sz="36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0240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2403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AutoShape 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3427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timesup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03428" name="AutoShape 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1 - $500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92112" y="2162176"/>
          <a:ext cx="8370888" cy="1717702"/>
        </p:xfrm>
        <a:graphic>
          <a:graphicData uri="http://schemas.openxmlformats.org/presentationml/2006/ole">
            <p:oleObj spid="_x0000_s171009" name="Equation" r:id="rId7" imgW="990360" imgH="203040" progId="Equation.DSMT4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33400" y="9906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Find the Greatest Common Factor</a:t>
            </a:r>
            <a:endParaRPr lang="en-US" sz="36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034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3427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AutoShape 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4451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timesup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04452" name="AutoShape 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2 - $100</a:t>
            </a: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2592388" y="2268538"/>
          <a:ext cx="3970337" cy="1503362"/>
        </p:xfrm>
        <a:graphic>
          <a:graphicData uri="http://schemas.openxmlformats.org/presentationml/2006/ole">
            <p:oleObj spid="_x0000_s169985" name="Equation" r:id="rId7" imgW="469800" imgH="177480" progId="Equation.DSMT4">
              <p:embed/>
            </p:oleObj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533400" y="9906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Factor out Greatest Common Factor</a:t>
            </a:r>
            <a:endParaRPr lang="en-US" sz="36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0445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4451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AutoShape 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8547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timesup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08548" name="AutoShape 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2 - $200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1787525" y="2162175"/>
          <a:ext cx="5580063" cy="1717675"/>
        </p:xfrm>
        <a:graphic>
          <a:graphicData uri="http://schemas.openxmlformats.org/presentationml/2006/ole">
            <p:oleObj spid="_x0000_s168961" name="Equation" r:id="rId7" imgW="660240" imgH="203040" progId="Equation.DSMT4">
              <p:embed/>
            </p:oleObj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533400" y="9906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Factor out Greatest Common Factor</a:t>
            </a:r>
            <a:endParaRPr lang="en-US" sz="36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0854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8547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AutoShape 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9571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timesup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09572" name="AutoShape 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2 - $300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1681163" y="2162175"/>
          <a:ext cx="5794375" cy="1717675"/>
        </p:xfrm>
        <a:graphic>
          <a:graphicData uri="http://schemas.openxmlformats.org/presentationml/2006/ole">
            <p:oleObj spid="_x0000_s167937" name="Equation" r:id="rId7" imgW="685800" imgH="203040" progId="Equation.DSMT4">
              <p:embed/>
            </p:oleObj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533400" y="9906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Factor out Greatest Common Factor</a:t>
            </a:r>
            <a:endParaRPr lang="en-US" sz="36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0957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9571"/>
                </p:tgtEl>
              </p:cMediaNode>
            </p:audi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AutoShape 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10595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timesup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10596" name="AutoShape 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2 - $400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876300" y="2162175"/>
          <a:ext cx="7404100" cy="1717675"/>
        </p:xfrm>
        <a:graphic>
          <a:graphicData uri="http://schemas.openxmlformats.org/presentationml/2006/ole">
            <p:oleObj spid="_x0000_s166913" name="Equation" r:id="rId7" imgW="876240" imgH="203040" progId="Equation.DSMT4">
              <p:embed/>
            </p:oleObj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533400" y="9906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Factor out Greatest Common Factor</a:t>
            </a:r>
            <a:endParaRPr lang="en-US" sz="36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1059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0595"/>
                </p:tgtEl>
              </p:cMediaNode>
            </p:audi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AutoShape 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11619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timesup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11620" name="AutoShape 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21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2 - $500</a:t>
            </a: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304800" y="2162176"/>
          <a:ext cx="8664575" cy="1507488"/>
        </p:xfrm>
        <a:graphic>
          <a:graphicData uri="http://schemas.openxmlformats.org/presentationml/2006/ole">
            <p:oleObj spid="_x0000_s165889" name="Equation" r:id="rId7" imgW="1168200" imgH="203040" progId="Equation.DSMT4">
              <p:embed/>
            </p:oleObj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533400" y="9906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Factor out Greatest Common Factor</a:t>
            </a:r>
            <a:endParaRPr lang="en-US" sz="36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116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1619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AutoShape 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16739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timesup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16740" name="AutoShape 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3 - $100</a:t>
            </a: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2328863" y="1974850"/>
          <a:ext cx="4614862" cy="1884363"/>
        </p:xfrm>
        <a:graphic>
          <a:graphicData uri="http://schemas.openxmlformats.org/presentationml/2006/ole">
            <p:oleObj spid="_x0000_s164865" name="Equation" r:id="rId7" imgW="622080" imgH="253800" progId="Equation.DSMT4">
              <p:embed/>
            </p:oleObj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533400" y="9906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Distribute</a:t>
            </a:r>
            <a:endParaRPr lang="en-US" sz="36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1673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6739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748" name="Group 44"/>
          <p:cNvGrpSpPr>
            <a:grpSpLocks/>
          </p:cNvGrpSpPr>
          <p:nvPr/>
        </p:nvGrpSpPr>
        <p:grpSpPr bwMode="auto">
          <a:xfrm>
            <a:off x="0" y="1195388"/>
            <a:ext cx="1752600" cy="1066800"/>
            <a:chOff x="2352" y="0"/>
            <a:chExt cx="1104" cy="672"/>
          </a:xfrm>
        </p:grpSpPr>
        <p:sp>
          <p:nvSpPr>
            <p:cNvPr id="72747" name="Rectangle 43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46" name="Picture 42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49" name="Group 45"/>
          <p:cNvGrpSpPr>
            <a:grpSpLocks/>
          </p:cNvGrpSpPr>
          <p:nvPr/>
        </p:nvGrpSpPr>
        <p:grpSpPr bwMode="auto">
          <a:xfrm>
            <a:off x="1905000" y="1195388"/>
            <a:ext cx="1752600" cy="1066800"/>
            <a:chOff x="2352" y="0"/>
            <a:chExt cx="1104" cy="672"/>
          </a:xfrm>
        </p:grpSpPr>
        <p:sp>
          <p:nvSpPr>
            <p:cNvPr id="72750" name="Rectangle 46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51" name="Picture 47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52" name="Group 48"/>
          <p:cNvGrpSpPr>
            <a:grpSpLocks/>
          </p:cNvGrpSpPr>
          <p:nvPr/>
        </p:nvGrpSpPr>
        <p:grpSpPr bwMode="auto">
          <a:xfrm>
            <a:off x="3733800" y="1177925"/>
            <a:ext cx="1752600" cy="1066800"/>
            <a:chOff x="2352" y="0"/>
            <a:chExt cx="1104" cy="672"/>
          </a:xfrm>
        </p:grpSpPr>
        <p:sp>
          <p:nvSpPr>
            <p:cNvPr id="72753" name="Rectangle 49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54" name="Picture 50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55" name="Group 51"/>
          <p:cNvGrpSpPr>
            <a:grpSpLocks/>
          </p:cNvGrpSpPr>
          <p:nvPr/>
        </p:nvGrpSpPr>
        <p:grpSpPr bwMode="auto">
          <a:xfrm>
            <a:off x="5543550" y="1177925"/>
            <a:ext cx="1752600" cy="1066800"/>
            <a:chOff x="2352" y="0"/>
            <a:chExt cx="1104" cy="672"/>
          </a:xfrm>
        </p:grpSpPr>
        <p:sp>
          <p:nvSpPr>
            <p:cNvPr id="72756" name="Rectangle 52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57" name="Picture 53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58" name="Group 54"/>
          <p:cNvGrpSpPr>
            <a:grpSpLocks/>
          </p:cNvGrpSpPr>
          <p:nvPr/>
        </p:nvGrpSpPr>
        <p:grpSpPr bwMode="auto">
          <a:xfrm>
            <a:off x="7391400" y="1195388"/>
            <a:ext cx="1752600" cy="1066800"/>
            <a:chOff x="2352" y="0"/>
            <a:chExt cx="1104" cy="672"/>
          </a:xfrm>
        </p:grpSpPr>
        <p:sp>
          <p:nvSpPr>
            <p:cNvPr id="72759" name="Rectangle 55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60" name="Picture 56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63" name="Group 59"/>
          <p:cNvGrpSpPr>
            <a:grpSpLocks/>
          </p:cNvGrpSpPr>
          <p:nvPr/>
        </p:nvGrpSpPr>
        <p:grpSpPr bwMode="auto">
          <a:xfrm>
            <a:off x="0" y="2379663"/>
            <a:ext cx="1752600" cy="1066800"/>
            <a:chOff x="2352" y="0"/>
            <a:chExt cx="1104" cy="672"/>
          </a:xfrm>
        </p:grpSpPr>
        <p:sp>
          <p:nvSpPr>
            <p:cNvPr id="72764" name="Rectangle 60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65" name="Picture 61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66" name="Group 62"/>
          <p:cNvGrpSpPr>
            <a:grpSpLocks/>
          </p:cNvGrpSpPr>
          <p:nvPr/>
        </p:nvGrpSpPr>
        <p:grpSpPr bwMode="auto">
          <a:xfrm>
            <a:off x="1905000" y="2379663"/>
            <a:ext cx="1752600" cy="1066800"/>
            <a:chOff x="2352" y="0"/>
            <a:chExt cx="1104" cy="672"/>
          </a:xfrm>
        </p:grpSpPr>
        <p:sp>
          <p:nvSpPr>
            <p:cNvPr id="72767" name="Rectangle 63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68" name="Picture 64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69" name="Group 65"/>
          <p:cNvGrpSpPr>
            <a:grpSpLocks/>
          </p:cNvGrpSpPr>
          <p:nvPr/>
        </p:nvGrpSpPr>
        <p:grpSpPr bwMode="auto">
          <a:xfrm>
            <a:off x="3733800" y="2362200"/>
            <a:ext cx="1752600" cy="1066800"/>
            <a:chOff x="2352" y="0"/>
            <a:chExt cx="1104" cy="672"/>
          </a:xfrm>
        </p:grpSpPr>
        <p:sp>
          <p:nvSpPr>
            <p:cNvPr id="72770" name="Rectangle 66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71" name="Picture 67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72" name="Group 68"/>
          <p:cNvGrpSpPr>
            <a:grpSpLocks/>
          </p:cNvGrpSpPr>
          <p:nvPr/>
        </p:nvGrpSpPr>
        <p:grpSpPr bwMode="auto">
          <a:xfrm>
            <a:off x="5543550" y="2362200"/>
            <a:ext cx="1752600" cy="1066800"/>
            <a:chOff x="2352" y="0"/>
            <a:chExt cx="1104" cy="672"/>
          </a:xfrm>
        </p:grpSpPr>
        <p:sp>
          <p:nvSpPr>
            <p:cNvPr id="72773" name="Rectangle 69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74" name="Picture 70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75" name="Group 71"/>
          <p:cNvGrpSpPr>
            <a:grpSpLocks/>
          </p:cNvGrpSpPr>
          <p:nvPr/>
        </p:nvGrpSpPr>
        <p:grpSpPr bwMode="auto">
          <a:xfrm>
            <a:off x="7391400" y="2379663"/>
            <a:ext cx="1752600" cy="1066800"/>
            <a:chOff x="2352" y="0"/>
            <a:chExt cx="1104" cy="672"/>
          </a:xfrm>
        </p:grpSpPr>
        <p:sp>
          <p:nvSpPr>
            <p:cNvPr id="72776" name="Rectangle 72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77" name="Picture 73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79" name="Group 75"/>
          <p:cNvGrpSpPr>
            <a:grpSpLocks/>
          </p:cNvGrpSpPr>
          <p:nvPr/>
        </p:nvGrpSpPr>
        <p:grpSpPr bwMode="auto">
          <a:xfrm>
            <a:off x="0" y="3522663"/>
            <a:ext cx="1752600" cy="1066800"/>
            <a:chOff x="2352" y="0"/>
            <a:chExt cx="1104" cy="672"/>
          </a:xfrm>
        </p:grpSpPr>
        <p:sp>
          <p:nvSpPr>
            <p:cNvPr id="72780" name="Rectangle 76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81" name="Picture 77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82" name="Group 78"/>
          <p:cNvGrpSpPr>
            <a:grpSpLocks/>
          </p:cNvGrpSpPr>
          <p:nvPr/>
        </p:nvGrpSpPr>
        <p:grpSpPr bwMode="auto">
          <a:xfrm>
            <a:off x="1905000" y="3522663"/>
            <a:ext cx="1752600" cy="1066800"/>
            <a:chOff x="2352" y="0"/>
            <a:chExt cx="1104" cy="672"/>
          </a:xfrm>
        </p:grpSpPr>
        <p:sp>
          <p:nvSpPr>
            <p:cNvPr id="72783" name="Rectangle 79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84" name="Picture 80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85" name="Group 81"/>
          <p:cNvGrpSpPr>
            <a:grpSpLocks/>
          </p:cNvGrpSpPr>
          <p:nvPr/>
        </p:nvGrpSpPr>
        <p:grpSpPr bwMode="auto">
          <a:xfrm>
            <a:off x="3733800" y="3505200"/>
            <a:ext cx="1752600" cy="1066800"/>
            <a:chOff x="2352" y="0"/>
            <a:chExt cx="1104" cy="672"/>
          </a:xfrm>
        </p:grpSpPr>
        <p:sp>
          <p:nvSpPr>
            <p:cNvPr id="72786" name="Rectangle 82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87" name="Picture 83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88" name="Group 84"/>
          <p:cNvGrpSpPr>
            <a:grpSpLocks/>
          </p:cNvGrpSpPr>
          <p:nvPr/>
        </p:nvGrpSpPr>
        <p:grpSpPr bwMode="auto">
          <a:xfrm>
            <a:off x="5543550" y="3505200"/>
            <a:ext cx="1752600" cy="1066800"/>
            <a:chOff x="2352" y="0"/>
            <a:chExt cx="1104" cy="672"/>
          </a:xfrm>
        </p:grpSpPr>
        <p:sp>
          <p:nvSpPr>
            <p:cNvPr id="72789" name="Rectangle 85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90" name="Picture 86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91" name="Group 87"/>
          <p:cNvGrpSpPr>
            <a:grpSpLocks/>
          </p:cNvGrpSpPr>
          <p:nvPr/>
        </p:nvGrpSpPr>
        <p:grpSpPr bwMode="auto">
          <a:xfrm>
            <a:off x="7391400" y="3522663"/>
            <a:ext cx="1752600" cy="1066800"/>
            <a:chOff x="2352" y="0"/>
            <a:chExt cx="1104" cy="672"/>
          </a:xfrm>
        </p:grpSpPr>
        <p:sp>
          <p:nvSpPr>
            <p:cNvPr id="72792" name="Rectangle 88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93" name="Picture 89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95" name="Group 91"/>
          <p:cNvGrpSpPr>
            <a:grpSpLocks/>
          </p:cNvGrpSpPr>
          <p:nvPr/>
        </p:nvGrpSpPr>
        <p:grpSpPr bwMode="auto">
          <a:xfrm>
            <a:off x="0" y="4665663"/>
            <a:ext cx="1752600" cy="1066800"/>
            <a:chOff x="2352" y="0"/>
            <a:chExt cx="1104" cy="672"/>
          </a:xfrm>
        </p:grpSpPr>
        <p:sp>
          <p:nvSpPr>
            <p:cNvPr id="72796" name="Rectangle 92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97" name="Picture 93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98" name="Group 94"/>
          <p:cNvGrpSpPr>
            <a:grpSpLocks/>
          </p:cNvGrpSpPr>
          <p:nvPr/>
        </p:nvGrpSpPr>
        <p:grpSpPr bwMode="auto">
          <a:xfrm>
            <a:off x="1905000" y="4665663"/>
            <a:ext cx="1752600" cy="1066800"/>
            <a:chOff x="2352" y="0"/>
            <a:chExt cx="1104" cy="672"/>
          </a:xfrm>
        </p:grpSpPr>
        <p:sp>
          <p:nvSpPr>
            <p:cNvPr id="72799" name="Rectangle 95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800" name="Picture 96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801" name="Group 97"/>
          <p:cNvGrpSpPr>
            <a:grpSpLocks/>
          </p:cNvGrpSpPr>
          <p:nvPr/>
        </p:nvGrpSpPr>
        <p:grpSpPr bwMode="auto">
          <a:xfrm>
            <a:off x="3733800" y="4648200"/>
            <a:ext cx="1752600" cy="1066800"/>
            <a:chOff x="2352" y="0"/>
            <a:chExt cx="1104" cy="672"/>
          </a:xfrm>
        </p:grpSpPr>
        <p:sp>
          <p:nvSpPr>
            <p:cNvPr id="72802" name="Rectangle 98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803" name="Picture 99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804" name="Group 100"/>
          <p:cNvGrpSpPr>
            <a:grpSpLocks/>
          </p:cNvGrpSpPr>
          <p:nvPr/>
        </p:nvGrpSpPr>
        <p:grpSpPr bwMode="auto">
          <a:xfrm>
            <a:off x="5543550" y="4648200"/>
            <a:ext cx="1752600" cy="1066800"/>
            <a:chOff x="2352" y="0"/>
            <a:chExt cx="1104" cy="672"/>
          </a:xfrm>
        </p:grpSpPr>
        <p:sp>
          <p:nvSpPr>
            <p:cNvPr id="72805" name="Rectangle 101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806" name="Picture 102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807" name="Group 103"/>
          <p:cNvGrpSpPr>
            <a:grpSpLocks/>
          </p:cNvGrpSpPr>
          <p:nvPr/>
        </p:nvGrpSpPr>
        <p:grpSpPr bwMode="auto">
          <a:xfrm>
            <a:off x="7391400" y="4665663"/>
            <a:ext cx="1752600" cy="1066800"/>
            <a:chOff x="2352" y="0"/>
            <a:chExt cx="1104" cy="672"/>
          </a:xfrm>
        </p:grpSpPr>
        <p:sp>
          <p:nvSpPr>
            <p:cNvPr id="72808" name="Rectangle 104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809" name="Picture 105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811" name="Group 107"/>
          <p:cNvGrpSpPr>
            <a:grpSpLocks/>
          </p:cNvGrpSpPr>
          <p:nvPr/>
        </p:nvGrpSpPr>
        <p:grpSpPr bwMode="auto">
          <a:xfrm>
            <a:off x="0" y="5791200"/>
            <a:ext cx="1752600" cy="1066800"/>
            <a:chOff x="2352" y="0"/>
            <a:chExt cx="1104" cy="672"/>
          </a:xfrm>
        </p:grpSpPr>
        <p:sp>
          <p:nvSpPr>
            <p:cNvPr id="72812" name="Rectangle 108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813" name="Picture 109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814" name="Group 110"/>
          <p:cNvGrpSpPr>
            <a:grpSpLocks/>
          </p:cNvGrpSpPr>
          <p:nvPr/>
        </p:nvGrpSpPr>
        <p:grpSpPr bwMode="auto">
          <a:xfrm>
            <a:off x="1905000" y="5791200"/>
            <a:ext cx="1752600" cy="1066800"/>
            <a:chOff x="2352" y="0"/>
            <a:chExt cx="1104" cy="672"/>
          </a:xfrm>
        </p:grpSpPr>
        <p:sp>
          <p:nvSpPr>
            <p:cNvPr id="72815" name="Rectangle 111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816" name="Picture 112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817" name="Group 113"/>
          <p:cNvGrpSpPr>
            <a:grpSpLocks/>
          </p:cNvGrpSpPr>
          <p:nvPr/>
        </p:nvGrpSpPr>
        <p:grpSpPr bwMode="auto">
          <a:xfrm>
            <a:off x="3733800" y="5773738"/>
            <a:ext cx="1752600" cy="1066800"/>
            <a:chOff x="2352" y="0"/>
            <a:chExt cx="1104" cy="672"/>
          </a:xfrm>
        </p:grpSpPr>
        <p:sp>
          <p:nvSpPr>
            <p:cNvPr id="72818" name="Rectangle 114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819" name="Picture 115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820" name="Group 116"/>
          <p:cNvGrpSpPr>
            <a:grpSpLocks/>
          </p:cNvGrpSpPr>
          <p:nvPr/>
        </p:nvGrpSpPr>
        <p:grpSpPr bwMode="auto">
          <a:xfrm>
            <a:off x="5543550" y="5773738"/>
            <a:ext cx="1752600" cy="1066800"/>
            <a:chOff x="2352" y="0"/>
            <a:chExt cx="1104" cy="672"/>
          </a:xfrm>
        </p:grpSpPr>
        <p:sp>
          <p:nvSpPr>
            <p:cNvPr id="72821" name="Rectangle 117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822" name="Picture 118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823" name="Group 119"/>
          <p:cNvGrpSpPr>
            <a:grpSpLocks/>
          </p:cNvGrpSpPr>
          <p:nvPr/>
        </p:nvGrpSpPr>
        <p:grpSpPr bwMode="auto">
          <a:xfrm>
            <a:off x="7391400" y="5791200"/>
            <a:ext cx="1752600" cy="1066800"/>
            <a:chOff x="2352" y="0"/>
            <a:chExt cx="1104" cy="672"/>
          </a:xfrm>
        </p:grpSpPr>
        <p:sp>
          <p:nvSpPr>
            <p:cNvPr id="72824" name="Rectangle 120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825" name="Picture 121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0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72707" name="Line 3"/>
            <p:cNvSpPr>
              <a:spLocks noChangeShapeType="1"/>
            </p:cNvSpPr>
            <p:nvPr/>
          </p:nvSpPr>
          <p:spPr bwMode="auto">
            <a:xfrm>
              <a:off x="1188" y="0"/>
              <a:ext cx="0" cy="4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08" name="Line 4"/>
            <p:cNvSpPr>
              <a:spLocks noChangeShapeType="1"/>
            </p:cNvSpPr>
            <p:nvPr/>
          </p:nvSpPr>
          <p:spPr bwMode="auto">
            <a:xfrm>
              <a:off x="2332" y="0"/>
              <a:ext cx="0" cy="4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09" name="Line 5"/>
            <p:cNvSpPr>
              <a:spLocks noChangeShapeType="1"/>
            </p:cNvSpPr>
            <p:nvPr/>
          </p:nvSpPr>
          <p:spPr bwMode="auto">
            <a:xfrm>
              <a:off x="3475" y="0"/>
              <a:ext cx="0" cy="4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10" name="Line 6"/>
            <p:cNvSpPr>
              <a:spLocks noChangeShapeType="1"/>
            </p:cNvSpPr>
            <p:nvPr/>
          </p:nvSpPr>
          <p:spPr bwMode="auto">
            <a:xfrm>
              <a:off x="4617" y="0"/>
              <a:ext cx="0" cy="4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11" name="Line 7"/>
            <p:cNvSpPr>
              <a:spLocks noChangeShapeType="1"/>
            </p:cNvSpPr>
            <p:nvPr/>
          </p:nvSpPr>
          <p:spPr bwMode="auto">
            <a:xfrm>
              <a:off x="0" y="723"/>
              <a:ext cx="57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12" name="Line 8"/>
            <p:cNvSpPr>
              <a:spLocks noChangeShapeType="1"/>
            </p:cNvSpPr>
            <p:nvPr/>
          </p:nvSpPr>
          <p:spPr bwMode="auto">
            <a:xfrm>
              <a:off x="0" y="1444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13" name="Line 9"/>
            <p:cNvSpPr>
              <a:spLocks noChangeShapeType="1"/>
            </p:cNvSpPr>
            <p:nvPr/>
          </p:nvSpPr>
          <p:spPr bwMode="auto">
            <a:xfrm>
              <a:off x="0" y="2167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14" name="Line 10"/>
            <p:cNvSpPr>
              <a:spLocks noChangeShapeType="1"/>
            </p:cNvSpPr>
            <p:nvPr/>
          </p:nvSpPr>
          <p:spPr bwMode="auto">
            <a:xfrm>
              <a:off x="0" y="2888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15" name="Line 11"/>
            <p:cNvSpPr>
              <a:spLocks noChangeShapeType="1"/>
            </p:cNvSpPr>
            <p:nvPr/>
          </p:nvSpPr>
          <p:spPr bwMode="auto">
            <a:xfrm>
              <a:off x="0" y="3611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2830" name="Text Box 126"/>
          <p:cNvSpPr txBox="1">
            <a:spLocks noChangeArrowheads="1"/>
          </p:cNvSpPr>
          <p:nvPr/>
        </p:nvSpPr>
        <p:spPr bwMode="auto">
          <a:xfrm>
            <a:off x="7391400" y="1219200"/>
            <a:ext cx="1752600" cy="990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/>
            <a:r>
              <a:rPr lang="en-US" sz="3600" b="1" u="sng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$100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72842" name="Text Box 138"/>
          <p:cNvSpPr txBox="1">
            <a:spLocks noChangeArrowheads="1"/>
          </p:cNvSpPr>
          <p:nvPr/>
        </p:nvSpPr>
        <p:spPr bwMode="auto">
          <a:xfrm>
            <a:off x="1905000" y="4648200"/>
            <a:ext cx="1752600" cy="990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/>
            <a:r>
              <a:rPr lang="en-US" sz="3600" b="1" u="sng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$400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grpSp>
        <p:nvGrpSpPr>
          <p:cNvPr id="72866" name="Group 162"/>
          <p:cNvGrpSpPr>
            <a:grpSpLocks/>
          </p:cNvGrpSpPr>
          <p:nvPr/>
        </p:nvGrpSpPr>
        <p:grpSpPr bwMode="auto">
          <a:xfrm>
            <a:off x="5562600" y="2362200"/>
            <a:ext cx="3581400" cy="2133600"/>
            <a:chOff x="3504" y="1488"/>
            <a:chExt cx="2256" cy="1344"/>
          </a:xfrm>
        </p:grpSpPr>
        <p:sp>
          <p:nvSpPr>
            <p:cNvPr id="72840" name="Text Box 136"/>
            <p:cNvSpPr txBox="1">
              <a:spLocks noChangeArrowheads="1"/>
            </p:cNvSpPr>
            <p:nvPr/>
          </p:nvSpPr>
          <p:spPr bwMode="auto">
            <a:xfrm>
              <a:off x="4656" y="2208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$300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72834" name="Text Box 130"/>
            <p:cNvSpPr txBox="1">
              <a:spLocks noChangeArrowheads="1"/>
            </p:cNvSpPr>
            <p:nvPr/>
          </p:nvSpPr>
          <p:spPr bwMode="auto">
            <a:xfrm>
              <a:off x="3504" y="1488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$200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</p:grpSp>
      <p:sp>
        <p:nvSpPr>
          <p:cNvPr id="72844" name="Text Box 140"/>
          <p:cNvSpPr txBox="1">
            <a:spLocks noChangeArrowheads="1"/>
          </p:cNvSpPr>
          <p:nvPr/>
        </p:nvSpPr>
        <p:spPr bwMode="auto">
          <a:xfrm>
            <a:off x="5562600" y="4648200"/>
            <a:ext cx="1752600" cy="990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$400</a:t>
            </a:r>
            <a:endParaRPr lang="en-US" sz="3600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grpSp>
        <p:nvGrpSpPr>
          <p:cNvPr id="72871" name="Group 167"/>
          <p:cNvGrpSpPr>
            <a:grpSpLocks/>
          </p:cNvGrpSpPr>
          <p:nvPr/>
        </p:nvGrpSpPr>
        <p:grpSpPr bwMode="auto">
          <a:xfrm>
            <a:off x="3733800" y="1219200"/>
            <a:ext cx="3581400" cy="2133600"/>
            <a:chOff x="2352" y="768"/>
            <a:chExt cx="2256" cy="1344"/>
          </a:xfrm>
        </p:grpSpPr>
        <p:sp>
          <p:nvSpPr>
            <p:cNvPr id="72833" name="Text Box 129"/>
            <p:cNvSpPr txBox="1">
              <a:spLocks noChangeArrowheads="1"/>
            </p:cNvSpPr>
            <p:nvPr/>
          </p:nvSpPr>
          <p:spPr bwMode="auto">
            <a:xfrm>
              <a:off x="2352" y="1488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$200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72829" name="Text Box 125"/>
            <p:cNvSpPr txBox="1">
              <a:spLocks noChangeArrowheads="1"/>
            </p:cNvSpPr>
            <p:nvPr/>
          </p:nvSpPr>
          <p:spPr bwMode="auto">
            <a:xfrm>
              <a:off x="3504" y="768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$100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</p:grpSp>
      <p:grpSp>
        <p:nvGrpSpPr>
          <p:cNvPr id="72869" name="Group 165"/>
          <p:cNvGrpSpPr>
            <a:grpSpLocks/>
          </p:cNvGrpSpPr>
          <p:nvPr/>
        </p:nvGrpSpPr>
        <p:grpSpPr bwMode="auto">
          <a:xfrm>
            <a:off x="1905000" y="1219200"/>
            <a:ext cx="7239000" cy="4419600"/>
            <a:chOff x="1200" y="768"/>
            <a:chExt cx="4560" cy="2784"/>
          </a:xfrm>
        </p:grpSpPr>
        <p:sp>
          <p:nvSpPr>
            <p:cNvPr id="72827" name="Text Box 123"/>
            <p:cNvSpPr txBox="1">
              <a:spLocks noChangeArrowheads="1"/>
            </p:cNvSpPr>
            <p:nvPr/>
          </p:nvSpPr>
          <p:spPr bwMode="auto">
            <a:xfrm>
              <a:off x="1200" y="768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$100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72845" name="Text Box 141"/>
            <p:cNvSpPr txBox="1">
              <a:spLocks noChangeArrowheads="1"/>
            </p:cNvSpPr>
            <p:nvPr/>
          </p:nvSpPr>
          <p:spPr bwMode="auto">
            <a:xfrm>
              <a:off x="4656" y="2928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$400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</p:grpSp>
      <p:sp>
        <p:nvSpPr>
          <p:cNvPr id="72832" name="Text Box 128"/>
          <p:cNvSpPr txBox="1">
            <a:spLocks noChangeArrowheads="1"/>
          </p:cNvSpPr>
          <p:nvPr/>
        </p:nvSpPr>
        <p:spPr bwMode="auto">
          <a:xfrm>
            <a:off x="1905000" y="2362200"/>
            <a:ext cx="1752600" cy="990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/>
            <a:r>
              <a:rPr lang="en-US" sz="3600" b="1" u="sng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$200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grpSp>
        <p:nvGrpSpPr>
          <p:cNvPr id="72870" name="Group 166"/>
          <p:cNvGrpSpPr>
            <a:grpSpLocks/>
          </p:cNvGrpSpPr>
          <p:nvPr/>
        </p:nvGrpSpPr>
        <p:grpSpPr bwMode="auto">
          <a:xfrm>
            <a:off x="1905000" y="2362200"/>
            <a:ext cx="7239000" cy="4495800"/>
            <a:chOff x="1200" y="1488"/>
            <a:chExt cx="4560" cy="2832"/>
          </a:xfrm>
        </p:grpSpPr>
        <p:sp>
          <p:nvSpPr>
            <p:cNvPr id="72835" name="Text Box 131"/>
            <p:cNvSpPr txBox="1">
              <a:spLocks noChangeArrowheads="1"/>
            </p:cNvSpPr>
            <p:nvPr/>
          </p:nvSpPr>
          <p:spPr bwMode="auto">
            <a:xfrm>
              <a:off x="4656" y="1488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$200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72847" name="Text Box 143"/>
            <p:cNvSpPr txBox="1">
              <a:spLocks noChangeArrowheads="1"/>
            </p:cNvSpPr>
            <p:nvPr/>
          </p:nvSpPr>
          <p:spPr bwMode="auto">
            <a:xfrm>
              <a:off x="1200" y="3696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$500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</p:grpSp>
      <p:grpSp>
        <p:nvGrpSpPr>
          <p:cNvPr id="72865" name="Group 161"/>
          <p:cNvGrpSpPr>
            <a:grpSpLocks/>
          </p:cNvGrpSpPr>
          <p:nvPr/>
        </p:nvGrpSpPr>
        <p:grpSpPr bwMode="auto">
          <a:xfrm>
            <a:off x="0" y="3505200"/>
            <a:ext cx="1828800" cy="3352800"/>
            <a:chOff x="0" y="2208"/>
            <a:chExt cx="1152" cy="2112"/>
          </a:xfrm>
        </p:grpSpPr>
        <p:sp>
          <p:nvSpPr>
            <p:cNvPr id="72846" name="Text Box 142"/>
            <p:cNvSpPr txBox="1">
              <a:spLocks noChangeArrowheads="1"/>
            </p:cNvSpPr>
            <p:nvPr/>
          </p:nvSpPr>
          <p:spPr bwMode="auto">
            <a:xfrm>
              <a:off x="0" y="3696"/>
              <a:ext cx="1152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$500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72836" name="Text Box 132"/>
            <p:cNvSpPr txBox="1">
              <a:spLocks noChangeArrowheads="1"/>
            </p:cNvSpPr>
            <p:nvPr/>
          </p:nvSpPr>
          <p:spPr bwMode="auto">
            <a:xfrm>
              <a:off x="0" y="2208"/>
              <a:ext cx="1152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$300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</p:grpSp>
      <p:grpSp>
        <p:nvGrpSpPr>
          <p:cNvPr id="72867" name="Group 163"/>
          <p:cNvGrpSpPr>
            <a:grpSpLocks/>
          </p:cNvGrpSpPr>
          <p:nvPr/>
        </p:nvGrpSpPr>
        <p:grpSpPr bwMode="auto">
          <a:xfrm>
            <a:off x="0" y="2362200"/>
            <a:ext cx="5486400" cy="4495800"/>
            <a:chOff x="0" y="1488"/>
            <a:chExt cx="3456" cy="2832"/>
          </a:xfrm>
        </p:grpSpPr>
        <p:sp>
          <p:nvSpPr>
            <p:cNvPr id="72831" name="Text Box 127"/>
            <p:cNvSpPr txBox="1">
              <a:spLocks noChangeArrowheads="1"/>
            </p:cNvSpPr>
            <p:nvPr/>
          </p:nvSpPr>
          <p:spPr bwMode="auto">
            <a:xfrm>
              <a:off x="0" y="1488"/>
              <a:ext cx="1152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$200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72848" name="Text Box 144"/>
            <p:cNvSpPr txBox="1">
              <a:spLocks noChangeArrowheads="1"/>
            </p:cNvSpPr>
            <p:nvPr/>
          </p:nvSpPr>
          <p:spPr bwMode="auto">
            <a:xfrm>
              <a:off x="2352" y="3696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$500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</p:grpSp>
      <p:grpSp>
        <p:nvGrpSpPr>
          <p:cNvPr id="72863" name="Group 159"/>
          <p:cNvGrpSpPr>
            <a:grpSpLocks/>
          </p:cNvGrpSpPr>
          <p:nvPr/>
        </p:nvGrpSpPr>
        <p:grpSpPr bwMode="auto">
          <a:xfrm>
            <a:off x="0" y="1219200"/>
            <a:ext cx="3657600" cy="3276600"/>
            <a:chOff x="0" y="768"/>
            <a:chExt cx="2304" cy="2064"/>
          </a:xfrm>
        </p:grpSpPr>
        <p:sp>
          <p:nvSpPr>
            <p:cNvPr id="72721" name="Text Box 17"/>
            <p:cNvSpPr txBox="1">
              <a:spLocks noChangeArrowheads="1"/>
            </p:cNvSpPr>
            <p:nvPr/>
          </p:nvSpPr>
          <p:spPr bwMode="auto">
            <a:xfrm>
              <a:off x="0" y="768"/>
              <a:ext cx="1152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$100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72837" name="Text Box 133"/>
            <p:cNvSpPr txBox="1">
              <a:spLocks noChangeArrowheads="1"/>
            </p:cNvSpPr>
            <p:nvPr/>
          </p:nvSpPr>
          <p:spPr bwMode="auto">
            <a:xfrm>
              <a:off x="1200" y="2208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$300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</p:grpSp>
      <p:grpSp>
        <p:nvGrpSpPr>
          <p:cNvPr id="72864" name="Group 160"/>
          <p:cNvGrpSpPr>
            <a:grpSpLocks/>
          </p:cNvGrpSpPr>
          <p:nvPr/>
        </p:nvGrpSpPr>
        <p:grpSpPr bwMode="auto">
          <a:xfrm>
            <a:off x="3733800" y="1219200"/>
            <a:ext cx="3581400" cy="3276600"/>
            <a:chOff x="2352" y="768"/>
            <a:chExt cx="2256" cy="2064"/>
          </a:xfrm>
        </p:grpSpPr>
        <p:sp>
          <p:nvSpPr>
            <p:cNvPr id="72828" name="Text Box 124"/>
            <p:cNvSpPr txBox="1">
              <a:spLocks noChangeArrowheads="1"/>
            </p:cNvSpPr>
            <p:nvPr/>
          </p:nvSpPr>
          <p:spPr bwMode="auto">
            <a:xfrm>
              <a:off x="2352" y="768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$100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72839" name="Text Box 135"/>
            <p:cNvSpPr txBox="1">
              <a:spLocks noChangeArrowheads="1"/>
            </p:cNvSpPr>
            <p:nvPr/>
          </p:nvSpPr>
          <p:spPr bwMode="auto">
            <a:xfrm>
              <a:off x="3504" y="2208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$300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</p:grpSp>
      <p:grpSp>
        <p:nvGrpSpPr>
          <p:cNvPr id="72868" name="Group 164"/>
          <p:cNvGrpSpPr>
            <a:grpSpLocks/>
          </p:cNvGrpSpPr>
          <p:nvPr/>
        </p:nvGrpSpPr>
        <p:grpSpPr bwMode="auto">
          <a:xfrm>
            <a:off x="3733800" y="3505200"/>
            <a:ext cx="3581400" cy="3352800"/>
            <a:chOff x="2352" y="2208"/>
            <a:chExt cx="2256" cy="2112"/>
          </a:xfrm>
        </p:grpSpPr>
        <p:sp>
          <p:nvSpPr>
            <p:cNvPr id="72849" name="Text Box 145"/>
            <p:cNvSpPr txBox="1">
              <a:spLocks noChangeArrowheads="1"/>
            </p:cNvSpPr>
            <p:nvPr/>
          </p:nvSpPr>
          <p:spPr bwMode="auto">
            <a:xfrm>
              <a:off x="3504" y="3696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$500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72838" name="Text Box 134"/>
            <p:cNvSpPr txBox="1">
              <a:spLocks noChangeArrowheads="1"/>
            </p:cNvSpPr>
            <p:nvPr/>
          </p:nvSpPr>
          <p:spPr bwMode="auto">
            <a:xfrm>
              <a:off x="2352" y="2208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$300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</p:grpSp>
      <p:sp>
        <p:nvSpPr>
          <p:cNvPr id="72841" name="Text Box 137"/>
          <p:cNvSpPr txBox="1">
            <a:spLocks noChangeArrowheads="1"/>
          </p:cNvSpPr>
          <p:nvPr/>
        </p:nvSpPr>
        <p:spPr bwMode="auto">
          <a:xfrm>
            <a:off x="0" y="4648200"/>
            <a:ext cx="1828800" cy="990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/>
            <a:r>
              <a:rPr lang="en-US" sz="3600" b="1" u="sng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$400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grpSp>
        <p:nvGrpSpPr>
          <p:cNvPr id="72862" name="Group 158"/>
          <p:cNvGrpSpPr>
            <a:grpSpLocks/>
          </p:cNvGrpSpPr>
          <p:nvPr/>
        </p:nvGrpSpPr>
        <p:grpSpPr bwMode="auto">
          <a:xfrm>
            <a:off x="3733800" y="4648200"/>
            <a:ext cx="5410200" cy="2209800"/>
            <a:chOff x="2352" y="2928"/>
            <a:chExt cx="3408" cy="1392"/>
          </a:xfrm>
        </p:grpSpPr>
        <p:sp>
          <p:nvSpPr>
            <p:cNvPr id="72843" name="Text Box 139"/>
            <p:cNvSpPr txBox="1">
              <a:spLocks noChangeArrowheads="1"/>
            </p:cNvSpPr>
            <p:nvPr/>
          </p:nvSpPr>
          <p:spPr bwMode="auto">
            <a:xfrm>
              <a:off x="2352" y="2928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$400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72850" name="Text Box 146"/>
            <p:cNvSpPr txBox="1">
              <a:spLocks noChangeArrowheads="1"/>
            </p:cNvSpPr>
            <p:nvPr/>
          </p:nvSpPr>
          <p:spPr bwMode="auto">
            <a:xfrm>
              <a:off x="4656" y="3696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$500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</p:grpSp>
      <p:pic>
        <p:nvPicPr>
          <p:cNvPr id="72861" name="Picture 157">
            <a:hlinkClick r:id="" action="ppaction://media"/>
          </p:cNvPr>
          <p:cNvPicPr>
            <a:picLocks noRot="1" noChangeAspect="1" noChangeArrowheads="1"/>
          </p:cNvPicPr>
          <p:nvPr>
            <a:wavAudioFile r:embed="rId1" name="boardfill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286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5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5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80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90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5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2861"/>
                </p:tgtEl>
              </p:cMediaNode>
            </p:audio>
          </p:childTnLst>
        </p:cTn>
      </p:par>
    </p:tnLst>
    <p:bldLst>
      <p:bldP spid="72830" grpId="0" animBg="1" autoUpdateAnimBg="0"/>
      <p:bldP spid="72842" grpId="0" animBg="1" autoUpdateAnimBg="0"/>
      <p:bldP spid="72844" grpId="0" animBg="1" autoUpdateAnimBg="0"/>
      <p:bldP spid="72832" grpId="0" animBg="1" autoUpdateAnimBg="0"/>
      <p:bldP spid="72841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AutoShape 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22883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timesup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22884" name="AutoShape 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3 - $200</a:t>
            </a: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1293813" y="1881188"/>
          <a:ext cx="6686550" cy="2073275"/>
        </p:xfrm>
        <a:graphic>
          <a:graphicData uri="http://schemas.openxmlformats.org/presentationml/2006/ole">
            <p:oleObj spid="_x0000_s163842" name="Equation" r:id="rId7" imgW="901440" imgH="279360" progId="Equation.DSMT4">
              <p:embed/>
            </p:oleObj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533400" y="9906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Distribute</a:t>
            </a:r>
            <a:endParaRPr lang="en-US" sz="36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2288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2883"/>
                </p:tgtEl>
              </p:cMediaNode>
            </p:audi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AutoShape 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21859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timesup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21860" name="AutoShape 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61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3 - $300</a:t>
            </a: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539750" y="1881188"/>
          <a:ext cx="8193088" cy="2073275"/>
        </p:xfrm>
        <a:graphic>
          <a:graphicData uri="http://schemas.openxmlformats.org/presentationml/2006/ole">
            <p:oleObj spid="_x0000_s162817" name="Equation" r:id="rId7" imgW="1104840" imgH="279360" progId="Equation.DSMT4">
              <p:embed/>
            </p:oleObj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533400" y="9906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Distribute</a:t>
            </a:r>
            <a:endParaRPr lang="en-US" sz="36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2185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1859"/>
                </p:tgtEl>
              </p:cMediaNode>
            </p:audi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AutoShape 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23907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timesup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23908" name="AutoShape 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3 - $400</a:t>
            </a: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728663" y="1974850"/>
          <a:ext cx="7816850" cy="1884363"/>
        </p:xfrm>
        <a:graphic>
          <a:graphicData uri="http://schemas.openxmlformats.org/presentationml/2006/ole">
            <p:oleObj spid="_x0000_s161793" name="Equation" r:id="rId7" imgW="1054080" imgH="253800" progId="Equation.DSMT4">
              <p:embed/>
            </p:oleObj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533400" y="9906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Find the product of </a:t>
            </a:r>
            <a:endParaRPr lang="en-US" sz="36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2390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3907"/>
                </p:tgtEl>
              </p:cMediaNode>
            </p:audio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AutoShape 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24931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timesup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24932" name="AutoShape 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33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3 - $500</a:t>
            </a: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119062" y="1881189"/>
          <a:ext cx="9024938" cy="1698108"/>
        </p:xfrm>
        <a:graphic>
          <a:graphicData uri="http://schemas.openxmlformats.org/presentationml/2006/ole">
            <p:oleObj spid="_x0000_s160769" name="Equation" r:id="rId7" imgW="1485720" imgH="279360" progId="Equation.DSMT4">
              <p:embed/>
            </p:oleObj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533400" y="9906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Find the product of </a:t>
            </a:r>
            <a:endParaRPr lang="en-US" sz="36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2493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4931"/>
                </p:tgtEl>
              </p:cMediaNode>
            </p:audio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AutoShape 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33123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timesup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33124" name="AutoShape 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25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4 - $100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008188" y="2417763"/>
          <a:ext cx="5245100" cy="1544637"/>
        </p:xfrm>
        <a:graphic>
          <a:graphicData uri="http://schemas.openxmlformats.org/presentationml/2006/ole">
            <p:oleObj spid="_x0000_s216065" name="Equation" r:id="rId7" imgW="863280" imgH="253800" progId="Equation.DSMT4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33400" y="1258669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Multiply</a:t>
            </a:r>
            <a:endParaRPr lang="en-US" sz="36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331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3123"/>
                </p:tgtEl>
              </p:cMediaNode>
            </p:audio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AutoShape 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35171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timesup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35172" name="AutoShape 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4 - $200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008188" y="2417763"/>
          <a:ext cx="5245100" cy="1544637"/>
        </p:xfrm>
        <a:graphic>
          <a:graphicData uri="http://schemas.openxmlformats.org/presentationml/2006/ole">
            <p:oleObj spid="_x0000_s215041" name="Equation" r:id="rId7" imgW="863280" imgH="253800" progId="Equation.DSMT4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33400" y="1258669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Multiply</a:t>
            </a:r>
            <a:endParaRPr lang="en-US" sz="36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3517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5171"/>
                </p:tgtEl>
              </p:cMediaNode>
            </p:audio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AutoShape 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37219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timesup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37220" name="AutoShape 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7221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4 - $300</a:t>
            </a:r>
          </a:p>
        </p:txBody>
      </p:sp>
      <p:sp>
        <p:nvSpPr>
          <p:cNvPr id="137227" name="Rectangle 11"/>
          <p:cNvSpPr>
            <a:spLocks noChangeArrowheads="1"/>
          </p:cNvSpPr>
          <p:nvPr/>
        </p:nvSpPr>
        <p:spPr bwMode="auto">
          <a:xfrm>
            <a:off x="3948113" y="2368550"/>
            <a:ext cx="347662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2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137229" name="Rectangle 13"/>
          <p:cNvSpPr>
            <a:spLocks noChangeArrowheads="1"/>
          </p:cNvSpPr>
          <p:nvPr/>
        </p:nvSpPr>
        <p:spPr bwMode="auto">
          <a:xfrm>
            <a:off x="3443288" y="2368550"/>
            <a:ext cx="347662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2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1854200" y="2417763"/>
          <a:ext cx="5554663" cy="1544637"/>
        </p:xfrm>
        <a:graphic>
          <a:graphicData uri="http://schemas.openxmlformats.org/presentationml/2006/ole">
            <p:oleObj spid="_x0000_s214017" name="Equation" r:id="rId7" imgW="914400" imgH="253800" progId="Equation.DSMT4">
              <p:embed/>
            </p:oleObj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33400" y="1258669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Multiply</a:t>
            </a:r>
            <a:endParaRPr lang="en-US" sz="36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372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7219"/>
                </p:tgtEl>
              </p:cMediaNode>
            </p:audio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AutoShape 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40291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timesup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40292" name="AutoShape 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293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4 - $400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546225" y="2417763"/>
          <a:ext cx="6170613" cy="1544637"/>
        </p:xfrm>
        <a:graphic>
          <a:graphicData uri="http://schemas.openxmlformats.org/presentationml/2006/ole">
            <p:oleObj spid="_x0000_s212993" name="Equation" r:id="rId7" imgW="1015920" imgH="253800" progId="Equation.DSMT4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33400" y="1258669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Multiply</a:t>
            </a:r>
            <a:endParaRPr lang="en-US" sz="36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4029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0291"/>
                </p:tgtEl>
              </p:cMediaNode>
            </p:audio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41315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timesup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41316" name="AutoShape 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4 - $500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894013" y="2339975"/>
          <a:ext cx="3470275" cy="1700213"/>
        </p:xfrm>
        <a:graphic>
          <a:graphicData uri="http://schemas.openxmlformats.org/presentationml/2006/ole">
            <p:oleObj spid="_x0000_s155649" name="Equation" r:id="rId7" imgW="571320" imgH="279360" progId="Equation.DSMT4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33400" y="1258669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Multiply</a:t>
            </a:r>
            <a:endParaRPr lang="en-US" sz="36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413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1315"/>
                </p:tgtEl>
              </p:cMediaNode>
            </p:audio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31075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1" name="timesup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31076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5 - $100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3400" y="1295400"/>
            <a:ext cx="80010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Find 2 numbers that </a:t>
            </a:r>
          </a:p>
          <a:p>
            <a:pPr algn="ctr"/>
            <a:endParaRPr lang="en-US" sz="3600" dirty="0" smtClean="0"/>
          </a:p>
          <a:p>
            <a:pPr algn="ctr"/>
            <a:r>
              <a:rPr lang="en-US" sz="8000" dirty="0" smtClean="0"/>
              <a:t>Multiply to 10 and Add to 7</a:t>
            </a:r>
            <a:endParaRPr lang="en-US" sz="80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3107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107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5334000"/>
          </a:xfrm>
        </p:spPr>
        <p:txBody>
          <a:bodyPr/>
          <a:lstStyle/>
          <a:p>
            <a: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Greatest Common </a:t>
            </a:r>
            <a:r>
              <a:rPr lang="en-US" sz="96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Facctor</a:t>
            </a:r>
            <a:endParaRPr lang="en-US" sz="9600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45411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1" name="timesup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45412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3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5 - $200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" y="1295400"/>
            <a:ext cx="80010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Find 2 numbers that </a:t>
            </a:r>
          </a:p>
          <a:p>
            <a:pPr algn="ctr"/>
            <a:endParaRPr lang="en-US" sz="3600" dirty="0" smtClean="0"/>
          </a:p>
          <a:p>
            <a:pPr algn="ctr"/>
            <a:r>
              <a:rPr lang="en-US" sz="8000" dirty="0" smtClean="0"/>
              <a:t>Multiply to 24 and Add to 11</a:t>
            </a:r>
            <a:endParaRPr lang="en-US" sz="80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454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5411"/>
                </p:tgtEl>
              </p:cMediaNode>
            </p:audio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43363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1" name="timesup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43364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365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5 - $300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" y="1295400"/>
            <a:ext cx="80010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Find 2 numbers that </a:t>
            </a:r>
          </a:p>
          <a:p>
            <a:pPr algn="ctr"/>
            <a:endParaRPr lang="en-US" sz="3600" dirty="0" smtClean="0"/>
          </a:p>
          <a:p>
            <a:pPr algn="ctr"/>
            <a:r>
              <a:rPr lang="en-US" sz="8000" dirty="0" smtClean="0"/>
              <a:t>Multiply to 18 and Add to -9</a:t>
            </a:r>
            <a:endParaRPr lang="en-US" sz="80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4336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3363"/>
                </p:tgtEl>
              </p:cMediaNode>
            </p:audio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44387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1" name="timesup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44388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389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5 - $400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" y="1295400"/>
            <a:ext cx="80010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Find 2 numbers that </a:t>
            </a:r>
          </a:p>
          <a:p>
            <a:pPr algn="ctr"/>
            <a:endParaRPr lang="en-US" sz="3600" dirty="0" smtClean="0"/>
          </a:p>
          <a:p>
            <a:pPr algn="ctr"/>
            <a:r>
              <a:rPr lang="en-US" sz="8000" dirty="0" smtClean="0"/>
              <a:t>Multiply to -12 and Add to -1</a:t>
            </a:r>
            <a:endParaRPr lang="en-US" sz="80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4438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4387"/>
                </p:tgtEl>
              </p:cMediaNode>
            </p:audio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32099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1" name="timesup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32100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5 - $500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" y="1295400"/>
            <a:ext cx="80010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Find 2 numbers that </a:t>
            </a:r>
          </a:p>
          <a:p>
            <a:pPr algn="ctr"/>
            <a:endParaRPr lang="en-US" sz="3600" dirty="0" smtClean="0"/>
          </a:p>
          <a:p>
            <a:pPr algn="ctr"/>
            <a:r>
              <a:rPr lang="en-US" sz="8000" dirty="0" smtClean="0"/>
              <a:t>Multiply to -40 and Add to 6</a:t>
            </a:r>
            <a:endParaRPr lang="en-US" sz="80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3209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2099"/>
                </p:tgtEl>
              </p:cMediaNode>
            </p:audio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61" name="Picture 1029">
            <a:hlinkClick r:id="" action="ppaction://ole?verb=0"/>
          </p:cNvPr>
          <p:cNvPicPr>
            <a:picLocks noRot="1" noChangeAspect="1" noChangeArrowheads="1"/>
          </p:cNvPicPr>
          <p:nvPr>
            <a:wavAudioFile r:embed="rId1" name="timesup.wav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45063" name="Text Box 1031"/>
          <p:cNvSpPr txBox="1">
            <a:spLocks noChangeArrowheads="1"/>
          </p:cNvSpPr>
          <p:nvPr/>
        </p:nvSpPr>
        <p:spPr bwMode="auto">
          <a:xfrm>
            <a:off x="457200" y="9906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/>
            <a:endParaRPr lang="en-US" sz="4400">
              <a:effectLst>
                <a:outerShdw blurRad="38100" dist="38100" dir="2700000" algn="tl">
                  <a:srgbClr val="000000"/>
                </a:outerShdw>
              </a:effectLst>
              <a:latin typeface="Enchanted" pitchFamily="18" charset="0"/>
            </a:endParaRPr>
          </a:p>
        </p:txBody>
      </p:sp>
      <p:sp>
        <p:nvSpPr>
          <p:cNvPr id="45064" name="Rectangle 103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3429000" cy="685800"/>
          </a:xfrm>
        </p:spPr>
        <p:txBody>
          <a:bodyPr/>
          <a:lstStyle/>
          <a:p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1 - $100</a:t>
            </a:r>
          </a:p>
        </p:txBody>
      </p:sp>
      <p:sp>
        <p:nvSpPr>
          <p:cNvPr id="45065" name="Rectangle 103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9600" dirty="0" smtClean="0"/>
              <a:t>7</a:t>
            </a:r>
            <a:endParaRPr lang="en-US" sz="9600" dirty="0"/>
          </a:p>
        </p:txBody>
      </p:sp>
      <p:sp>
        <p:nvSpPr>
          <p:cNvPr id="45066" name="AutoShape 103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010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4506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5061"/>
                </p:tgtEl>
              </p:cMediaNode>
            </p:audio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1 - $200</a:t>
            </a:r>
          </a:p>
        </p:txBody>
      </p:sp>
      <p:graphicFrame>
        <p:nvGraphicFramePr>
          <p:cNvPr id="148481" name="Object 1"/>
          <p:cNvGraphicFramePr>
            <a:graphicFrameLocks noChangeAspect="1"/>
          </p:cNvGraphicFramePr>
          <p:nvPr/>
        </p:nvGraphicFramePr>
        <p:xfrm>
          <a:off x="3503613" y="2162175"/>
          <a:ext cx="2146300" cy="1717675"/>
        </p:xfrm>
        <a:graphic>
          <a:graphicData uri="http://schemas.openxmlformats.org/presentationml/2006/ole">
            <p:oleObj spid="_x0000_s148481" name="Equation" r:id="rId4" imgW="25380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1 - $300</a:t>
            </a:r>
          </a:p>
        </p:txBody>
      </p:sp>
      <p:graphicFrame>
        <p:nvGraphicFramePr>
          <p:cNvPr id="147457" name="Object 1"/>
          <p:cNvGraphicFramePr>
            <a:graphicFrameLocks noChangeAspect="1"/>
          </p:cNvGraphicFramePr>
          <p:nvPr/>
        </p:nvGraphicFramePr>
        <p:xfrm>
          <a:off x="3825875" y="2268538"/>
          <a:ext cx="1501775" cy="1503362"/>
        </p:xfrm>
        <a:graphic>
          <a:graphicData uri="http://schemas.openxmlformats.org/presentationml/2006/ole">
            <p:oleObj spid="_x0000_s147457" name="Equation" r:id="rId4" imgW="177480" imgH="177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1 - $400</a:t>
            </a:r>
          </a:p>
        </p:txBody>
      </p:sp>
      <p:graphicFrame>
        <p:nvGraphicFramePr>
          <p:cNvPr id="146433" name="Object 1"/>
          <p:cNvGraphicFramePr>
            <a:graphicFrameLocks noChangeAspect="1"/>
          </p:cNvGraphicFramePr>
          <p:nvPr/>
        </p:nvGraphicFramePr>
        <p:xfrm>
          <a:off x="2967038" y="2162175"/>
          <a:ext cx="3219450" cy="1717675"/>
        </p:xfrm>
        <a:graphic>
          <a:graphicData uri="http://schemas.openxmlformats.org/presentationml/2006/ole">
            <p:oleObj spid="_x0000_s146433" name="Equation" r:id="rId4" imgW="38088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1 - $500</a:t>
            </a:r>
          </a:p>
        </p:txBody>
      </p:sp>
      <p:graphicFrame>
        <p:nvGraphicFramePr>
          <p:cNvPr id="145409" name="Object 1"/>
          <p:cNvGraphicFramePr>
            <a:graphicFrameLocks noChangeAspect="1"/>
          </p:cNvGraphicFramePr>
          <p:nvPr/>
        </p:nvGraphicFramePr>
        <p:xfrm>
          <a:off x="3289300" y="2162175"/>
          <a:ext cx="2576513" cy="1717675"/>
        </p:xfrm>
        <a:graphic>
          <a:graphicData uri="http://schemas.openxmlformats.org/presentationml/2006/ole">
            <p:oleObj spid="_x0000_s145409" name="Equation" r:id="rId4" imgW="30456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2 - $100</a:t>
            </a:r>
          </a:p>
        </p:txBody>
      </p:sp>
      <p:graphicFrame>
        <p:nvGraphicFramePr>
          <p:cNvPr id="144385" name="Object 1"/>
          <p:cNvGraphicFramePr>
            <a:graphicFrameLocks noChangeAspect="1"/>
          </p:cNvGraphicFramePr>
          <p:nvPr/>
        </p:nvGraphicFramePr>
        <p:xfrm>
          <a:off x="2001838" y="1947863"/>
          <a:ext cx="5153025" cy="2146300"/>
        </p:xfrm>
        <a:graphic>
          <a:graphicData uri="http://schemas.openxmlformats.org/presentationml/2006/ole">
            <p:oleObj spid="_x0000_s144385" name="Equation" r:id="rId4" imgW="60948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5334000"/>
          </a:xfrm>
        </p:spPr>
        <p:txBody>
          <a:bodyPr/>
          <a:lstStyle/>
          <a:p>
            <a: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Factoring Out the Greatest Common Factor</a:t>
            </a:r>
            <a:endParaRPr lang="en-US" sz="9600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2 - $200</a:t>
            </a:r>
          </a:p>
        </p:txBody>
      </p:sp>
      <p:graphicFrame>
        <p:nvGraphicFramePr>
          <p:cNvPr id="143361" name="Object 1"/>
          <p:cNvGraphicFramePr>
            <a:graphicFrameLocks noChangeAspect="1"/>
          </p:cNvGraphicFramePr>
          <p:nvPr/>
        </p:nvGraphicFramePr>
        <p:xfrm>
          <a:off x="1089025" y="1839913"/>
          <a:ext cx="6977063" cy="2362200"/>
        </p:xfrm>
        <a:graphic>
          <a:graphicData uri="http://schemas.openxmlformats.org/presentationml/2006/ole">
            <p:oleObj spid="_x0000_s143361" name="Equation" r:id="rId4" imgW="825480" imgH="2793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2 - $300</a:t>
            </a:r>
          </a:p>
        </p:txBody>
      </p:sp>
      <p:graphicFrame>
        <p:nvGraphicFramePr>
          <p:cNvPr id="142337" name="Object 1"/>
          <p:cNvGraphicFramePr>
            <a:graphicFrameLocks noChangeAspect="1"/>
          </p:cNvGraphicFramePr>
          <p:nvPr/>
        </p:nvGraphicFramePr>
        <p:xfrm>
          <a:off x="1196975" y="1839913"/>
          <a:ext cx="6762750" cy="2362200"/>
        </p:xfrm>
        <a:graphic>
          <a:graphicData uri="http://schemas.openxmlformats.org/presentationml/2006/ole">
            <p:oleObj spid="_x0000_s142337" name="Equation" r:id="rId4" imgW="799920" imgH="2793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2 - $400</a:t>
            </a:r>
          </a:p>
        </p:txBody>
      </p:sp>
      <p:graphicFrame>
        <p:nvGraphicFramePr>
          <p:cNvPr id="141313" name="Object 1"/>
          <p:cNvGraphicFramePr>
            <a:graphicFrameLocks noChangeAspect="1"/>
          </p:cNvGraphicFramePr>
          <p:nvPr/>
        </p:nvGraphicFramePr>
        <p:xfrm>
          <a:off x="766763" y="1839913"/>
          <a:ext cx="7621587" cy="2362200"/>
        </p:xfrm>
        <a:graphic>
          <a:graphicData uri="http://schemas.openxmlformats.org/presentationml/2006/ole">
            <p:oleObj spid="_x0000_s141313" name="Equation" r:id="rId4" imgW="901440" imgH="2793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2 - $500</a:t>
            </a:r>
          </a:p>
        </p:txBody>
      </p:sp>
      <p:graphicFrame>
        <p:nvGraphicFramePr>
          <p:cNvPr id="140289" name="Object 1"/>
          <p:cNvGraphicFramePr>
            <a:graphicFrameLocks noChangeAspect="1"/>
          </p:cNvGraphicFramePr>
          <p:nvPr/>
        </p:nvGraphicFramePr>
        <p:xfrm>
          <a:off x="198380" y="1839913"/>
          <a:ext cx="9098020" cy="2274887"/>
        </p:xfrm>
        <a:graphic>
          <a:graphicData uri="http://schemas.openxmlformats.org/presentationml/2006/ole">
            <p:oleObj spid="_x0000_s140289" name="Equation" r:id="rId4" imgW="1117440" imgH="2793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3 - $100</a:t>
            </a:r>
          </a:p>
        </p:txBody>
      </p:sp>
      <p:graphicFrame>
        <p:nvGraphicFramePr>
          <p:cNvPr id="139265" name="Object 1"/>
          <p:cNvGraphicFramePr>
            <a:graphicFrameLocks noChangeAspect="1"/>
          </p:cNvGraphicFramePr>
          <p:nvPr/>
        </p:nvGraphicFramePr>
        <p:xfrm>
          <a:off x="2214563" y="2270125"/>
          <a:ext cx="4724400" cy="1501775"/>
        </p:xfrm>
        <a:graphic>
          <a:graphicData uri="http://schemas.openxmlformats.org/presentationml/2006/ole">
            <p:oleObj spid="_x0000_s139265" name="Equation" r:id="rId4" imgW="558720" imgH="177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3 - $200</a:t>
            </a:r>
          </a:p>
        </p:txBody>
      </p:sp>
      <p:graphicFrame>
        <p:nvGraphicFramePr>
          <p:cNvPr id="138241" name="Object 1"/>
          <p:cNvGraphicFramePr>
            <a:graphicFrameLocks noChangeAspect="1"/>
          </p:cNvGraphicFramePr>
          <p:nvPr/>
        </p:nvGraphicFramePr>
        <p:xfrm>
          <a:off x="1677988" y="2163763"/>
          <a:ext cx="5797550" cy="1716087"/>
        </p:xfrm>
        <a:graphic>
          <a:graphicData uri="http://schemas.openxmlformats.org/presentationml/2006/ole">
            <p:oleObj spid="_x0000_s138241" name="Equation" r:id="rId4" imgW="68580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3 - $300</a:t>
            </a:r>
          </a:p>
        </p:txBody>
      </p:sp>
      <p:graphicFrame>
        <p:nvGraphicFramePr>
          <p:cNvPr id="137217" name="Object 1"/>
          <p:cNvGraphicFramePr>
            <a:graphicFrameLocks noChangeAspect="1"/>
          </p:cNvGraphicFramePr>
          <p:nvPr/>
        </p:nvGraphicFramePr>
        <p:xfrm>
          <a:off x="293687" y="2163763"/>
          <a:ext cx="8697913" cy="1716087"/>
        </p:xfrm>
        <a:graphic>
          <a:graphicData uri="http://schemas.openxmlformats.org/presentationml/2006/ole">
            <p:oleObj spid="_x0000_s137217" name="Equation" r:id="rId4" imgW="102852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3 - $400</a:t>
            </a:r>
          </a:p>
        </p:txBody>
      </p:sp>
      <p:graphicFrame>
        <p:nvGraphicFramePr>
          <p:cNvPr id="136193" name="Object 1"/>
          <p:cNvGraphicFramePr>
            <a:graphicFrameLocks noChangeAspect="1"/>
          </p:cNvGraphicFramePr>
          <p:nvPr/>
        </p:nvGraphicFramePr>
        <p:xfrm>
          <a:off x="1892300" y="2163763"/>
          <a:ext cx="5368925" cy="1716087"/>
        </p:xfrm>
        <a:graphic>
          <a:graphicData uri="http://schemas.openxmlformats.org/presentationml/2006/ole">
            <p:oleObj spid="_x0000_s136193" name="Equation" r:id="rId4" imgW="63468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3 - $500</a:t>
            </a:r>
          </a:p>
        </p:txBody>
      </p:sp>
      <p:graphicFrame>
        <p:nvGraphicFramePr>
          <p:cNvPr id="135169" name="Object 1"/>
          <p:cNvGraphicFramePr>
            <a:graphicFrameLocks noChangeAspect="1"/>
          </p:cNvGraphicFramePr>
          <p:nvPr/>
        </p:nvGraphicFramePr>
        <p:xfrm>
          <a:off x="152400" y="2103438"/>
          <a:ext cx="8883650" cy="1651173"/>
        </p:xfrm>
        <a:graphic>
          <a:graphicData uri="http://schemas.openxmlformats.org/presentationml/2006/ole">
            <p:oleObj spid="_x0000_s135169" name="Equation" r:id="rId4" imgW="109188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4 - $100</a:t>
            </a:r>
          </a:p>
        </p:txBody>
      </p:sp>
      <p:graphicFrame>
        <p:nvGraphicFramePr>
          <p:cNvPr id="134153" name="Object 9"/>
          <p:cNvGraphicFramePr>
            <a:graphicFrameLocks noChangeAspect="1"/>
          </p:cNvGraphicFramePr>
          <p:nvPr/>
        </p:nvGraphicFramePr>
        <p:xfrm>
          <a:off x="1546225" y="2103438"/>
          <a:ext cx="6094413" cy="1651000"/>
        </p:xfrm>
        <a:graphic>
          <a:graphicData uri="http://schemas.openxmlformats.org/presentationml/2006/ole">
            <p:oleObj spid="_x0000_s134153" name="Equation" r:id="rId4" imgW="74916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5334000"/>
          </a:xfrm>
        </p:spPr>
        <p:txBody>
          <a:bodyPr/>
          <a:lstStyle/>
          <a:p>
            <a: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Distribute</a:t>
            </a:r>
            <a:endParaRPr lang="en-US" sz="9600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4 - $200</a:t>
            </a:r>
          </a:p>
        </p:txBody>
      </p:sp>
      <p:graphicFrame>
        <p:nvGraphicFramePr>
          <p:cNvPr id="206850" name="Object 2"/>
          <p:cNvGraphicFramePr>
            <a:graphicFrameLocks noChangeAspect="1"/>
          </p:cNvGraphicFramePr>
          <p:nvPr/>
        </p:nvGraphicFramePr>
        <p:xfrm>
          <a:off x="1803400" y="2103438"/>
          <a:ext cx="5578475" cy="1651000"/>
        </p:xfrm>
        <a:graphic>
          <a:graphicData uri="http://schemas.openxmlformats.org/presentationml/2006/ole">
            <p:oleObj spid="_x0000_s206850" name="Equation" r:id="rId4" imgW="68580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4 - $300</a:t>
            </a:r>
          </a:p>
        </p:txBody>
      </p:sp>
      <p:graphicFrame>
        <p:nvGraphicFramePr>
          <p:cNvPr id="205825" name="Object 1"/>
          <p:cNvGraphicFramePr>
            <a:graphicFrameLocks noChangeAspect="1"/>
          </p:cNvGraphicFramePr>
          <p:nvPr/>
        </p:nvGraphicFramePr>
        <p:xfrm>
          <a:off x="1236663" y="2103438"/>
          <a:ext cx="6713537" cy="1651000"/>
        </p:xfrm>
        <a:graphic>
          <a:graphicData uri="http://schemas.openxmlformats.org/presentationml/2006/ole">
            <p:oleObj spid="_x0000_s205825" name="Equation" r:id="rId4" imgW="82548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4 - $400</a:t>
            </a:r>
          </a:p>
        </p:txBody>
      </p:sp>
      <p:graphicFrame>
        <p:nvGraphicFramePr>
          <p:cNvPr id="204801" name="Object 1"/>
          <p:cNvGraphicFramePr>
            <a:graphicFrameLocks noChangeAspect="1"/>
          </p:cNvGraphicFramePr>
          <p:nvPr/>
        </p:nvGraphicFramePr>
        <p:xfrm>
          <a:off x="1236663" y="2103438"/>
          <a:ext cx="6713537" cy="1651000"/>
        </p:xfrm>
        <a:graphic>
          <a:graphicData uri="http://schemas.openxmlformats.org/presentationml/2006/ole">
            <p:oleObj spid="_x0000_s204801" name="Equation" r:id="rId4" imgW="82548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4 - $500</a:t>
            </a:r>
          </a:p>
        </p:txBody>
      </p:sp>
      <p:graphicFrame>
        <p:nvGraphicFramePr>
          <p:cNvPr id="203777" name="Object 1"/>
          <p:cNvGraphicFramePr>
            <a:graphicFrameLocks noChangeAspect="1"/>
          </p:cNvGraphicFramePr>
          <p:nvPr/>
        </p:nvGraphicFramePr>
        <p:xfrm>
          <a:off x="823913" y="2103438"/>
          <a:ext cx="7540625" cy="1651000"/>
        </p:xfrm>
        <a:graphic>
          <a:graphicData uri="http://schemas.openxmlformats.org/presentationml/2006/ole">
            <p:oleObj spid="_x0000_s203777" name="Equation" r:id="rId4" imgW="92700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AutoShape 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5 - $100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2438400"/>
            <a:ext cx="8001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 </a:t>
            </a:r>
            <a:r>
              <a:rPr lang="en-US" sz="8000" dirty="0" smtClean="0"/>
              <a:t>2 and 5</a:t>
            </a:r>
            <a:endParaRPr 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AutoShape 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5 - $200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2438400"/>
            <a:ext cx="8001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 </a:t>
            </a:r>
            <a:r>
              <a:rPr lang="en-US" sz="8000" dirty="0" smtClean="0"/>
              <a:t>3 and 8</a:t>
            </a:r>
            <a:endParaRPr 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AutoShape 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5 - $300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2438400"/>
            <a:ext cx="8001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 </a:t>
            </a:r>
            <a:r>
              <a:rPr lang="en-US" sz="8000" dirty="0" smtClean="0"/>
              <a:t>-3 and -6</a:t>
            </a:r>
            <a:endParaRPr 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AutoShape 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5 - $400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2438400"/>
            <a:ext cx="8001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 </a:t>
            </a:r>
            <a:r>
              <a:rPr lang="en-US" sz="8000" dirty="0" smtClean="0"/>
              <a:t>-4 and 3</a:t>
            </a:r>
            <a:endParaRPr 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5 - $500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2438400"/>
            <a:ext cx="8001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 </a:t>
            </a:r>
            <a:r>
              <a:rPr lang="en-US" sz="8000" dirty="0" smtClean="0"/>
              <a:t>-4 and 10</a:t>
            </a:r>
            <a:endParaRPr 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6" name="Picture 2" descr="jeopard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1828800"/>
            <a:ext cx="8610600" cy="4572000"/>
          </a:xfrm>
          <a:prstGeom prst="rect">
            <a:avLst/>
          </a:prstGeom>
          <a:noFill/>
        </p:spPr>
      </p:pic>
      <p:graphicFrame>
        <p:nvGraphicFramePr>
          <p:cNvPr id="88067" name="Object 3"/>
          <p:cNvGraphicFramePr>
            <a:graphicFrameLocks noChangeAspect="1"/>
          </p:cNvGraphicFramePr>
          <p:nvPr/>
        </p:nvGraphicFramePr>
        <p:xfrm>
          <a:off x="228600" y="685800"/>
          <a:ext cx="5257800" cy="3503613"/>
        </p:xfrm>
        <a:graphic>
          <a:graphicData uri="http://schemas.openxmlformats.org/presentationml/2006/ole">
            <p:oleObj spid="_x0000_s88067" name="WordArt 3.2" r:id="rId5" imgW="6097680" imgH="4064040" progId="">
              <p:embed/>
            </p:oleObj>
          </a:graphicData>
        </a:graphic>
      </p:graphicFrame>
    </p:spTree>
  </p:cSld>
  <p:clrMapOvr>
    <a:masterClrMapping/>
  </p:clrMapOvr>
  <p:transition>
    <p:sndAc>
      <p:stSnd>
        <p:snd r:embed="rId3" name="whoosh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5334000"/>
          </a:xfrm>
        </p:spPr>
        <p:txBody>
          <a:bodyPr/>
          <a:lstStyle/>
          <a:p>
            <a: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FOIL</a:t>
            </a:r>
            <a:b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</a:br>
            <a: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(</a:t>
            </a:r>
            <a:r>
              <a:rPr lang="en-US" sz="96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Punnet</a:t>
            </a:r>
            <a: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 Square)</a:t>
            </a:r>
            <a:endParaRPr lang="en-US" sz="9600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9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Final Category:  </a:t>
            </a:r>
            <a:r>
              <a:rPr lang="en-US" sz="9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Area</a:t>
            </a:r>
            <a:endParaRPr lang="en-US" sz="96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ransition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 Box 2"/>
          <p:cNvSpPr txBox="1">
            <a:spLocks noChangeArrowheads="1"/>
          </p:cNvSpPr>
          <p:nvPr/>
        </p:nvSpPr>
        <p:spPr bwMode="auto">
          <a:xfrm>
            <a:off x="136525" y="112713"/>
            <a:ext cx="6111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r>
              <a:rPr lang="en-US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FINAL CATEGORY</a:t>
            </a:r>
          </a:p>
        </p:txBody>
      </p:sp>
      <p:sp>
        <p:nvSpPr>
          <p:cNvPr id="90116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90117" name="thinktheme.wav"/>
          <p:cNvPicPr>
            <a:picLocks noRot="1" noChangeAspect="1" noChangeArrowheads="1"/>
          </p:cNvPicPr>
          <p:nvPr>
            <a:audioFile r:link="rId2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 bwMode="auto">
          <a:xfrm>
            <a:off x="533400" y="2667000"/>
            <a:ext cx="5715000" cy="2819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462213" y="1677987"/>
          <a:ext cx="2185987" cy="1065213"/>
        </p:xfrm>
        <a:graphic>
          <a:graphicData uri="http://schemas.openxmlformats.org/presentationml/2006/ole">
            <p:oleObj spid="_x0000_s210945" name="Equation" r:id="rId6" imgW="520560" imgH="253800" progId="Equation.DSMT4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6096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Find the area of the rectangle in terms of </a:t>
            </a:r>
            <a:r>
              <a:rPr lang="en-US" sz="3600" i="1" dirty="0" smtClean="0"/>
              <a:t>x</a:t>
            </a:r>
            <a:endParaRPr lang="en-US" sz="3600" dirty="0"/>
          </a:p>
        </p:txBody>
      </p:sp>
      <p:graphicFrame>
        <p:nvGraphicFramePr>
          <p:cNvPr id="210946" name="Object 2"/>
          <p:cNvGraphicFramePr>
            <a:graphicFrameLocks noChangeAspect="1"/>
          </p:cNvGraphicFramePr>
          <p:nvPr/>
        </p:nvGraphicFramePr>
        <p:xfrm>
          <a:off x="6381750" y="3505200"/>
          <a:ext cx="1919288" cy="1065213"/>
        </p:xfrm>
        <a:graphic>
          <a:graphicData uri="http://schemas.openxmlformats.org/presentationml/2006/ole">
            <p:oleObj spid="_x0000_s210946" name="Equation" r:id="rId7" imgW="45720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01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0117"/>
                </p:tgtEl>
              </p:cMediaNode>
            </p:audio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ext Box 1026"/>
          <p:cNvSpPr txBox="1">
            <a:spLocks noChangeArrowheads="1"/>
          </p:cNvSpPr>
          <p:nvPr/>
        </p:nvSpPr>
        <p:spPr bwMode="auto">
          <a:xfrm>
            <a:off x="457200" y="9906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/>
            <a:endParaRPr lang="en-US" sz="4400">
              <a:effectLst>
                <a:outerShdw blurRad="38100" dist="38100" dir="2700000" algn="tl">
                  <a:srgbClr val="000000"/>
                </a:outerShdw>
              </a:effectLst>
              <a:latin typeface="Enchanted" pitchFamily="18" charset="0"/>
            </a:endParaRPr>
          </a:p>
        </p:txBody>
      </p:sp>
      <p:sp>
        <p:nvSpPr>
          <p:cNvPr id="91139" name="Text Box 1027"/>
          <p:cNvSpPr txBox="1">
            <a:spLocks noChangeArrowheads="1"/>
          </p:cNvSpPr>
          <p:nvPr/>
        </p:nvSpPr>
        <p:spPr bwMode="auto">
          <a:xfrm>
            <a:off x="136525" y="112713"/>
            <a:ext cx="6111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r>
              <a:rPr lang="en-US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FINAL CATEGORY</a:t>
            </a:r>
          </a:p>
        </p:txBody>
      </p:sp>
      <p:graphicFrame>
        <p:nvGraphicFramePr>
          <p:cNvPr id="209921" name="Object 1"/>
          <p:cNvGraphicFramePr>
            <a:graphicFrameLocks noChangeAspect="1"/>
          </p:cNvGraphicFramePr>
          <p:nvPr/>
        </p:nvGraphicFramePr>
        <p:xfrm>
          <a:off x="257175" y="860426"/>
          <a:ext cx="8734425" cy="1430430"/>
        </p:xfrm>
        <a:graphic>
          <a:graphicData uri="http://schemas.openxmlformats.org/presentationml/2006/ole">
            <p:oleObj spid="_x0000_s209921" name="Equation" r:id="rId4" imgW="1549080" imgH="253800" progId="Equation.DSMT4">
              <p:embed/>
            </p:oleObj>
          </a:graphicData>
        </a:graphic>
      </p:graphicFrame>
      <p:graphicFrame>
        <p:nvGraphicFramePr>
          <p:cNvPr id="209922" name="Object 2"/>
          <p:cNvGraphicFramePr>
            <a:graphicFrameLocks noChangeAspect="1"/>
          </p:cNvGraphicFramePr>
          <p:nvPr/>
        </p:nvGraphicFramePr>
        <p:xfrm>
          <a:off x="622300" y="2209800"/>
          <a:ext cx="7947025" cy="1430338"/>
        </p:xfrm>
        <a:graphic>
          <a:graphicData uri="http://schemas.openxmlformats.org/presentationml/2006/ole">
            <p:oleObj spid="_x0000_s209922" name="Equation" r:id="rId5" imgW="1409400" imgH="253800" progId="Equation.DSMT4">
              <p:embed/>
            </p:oleObj>
          </a:graphicData>
        </a:graphic>
      </p:graphicFrame>
      <p:graphicFrame>
        <p:nvGraphicFramePr>
          <p:cNvPr id="209923" name="Object 3"/>
          <p:cNvGraphicFramePr>
            <a:graphicFrameLocks noChangeAspect="1"/>
          </p:cNvGraphicFramePr>
          <p:nvPr/>
        </p:nvGraphicFramePr>
        <p:xfrm>
          <a:off x="1123950" y="4808538"/>
          <a:ext cx="6873875" cy="1144587"/>
        </p:xfrm>
        <a:graphic>
          <a:graphicData uri="http://schemas.openxmlformats.org/presentationml/2006/ole">
            <p:oleObj spid="_x0000_s209923" name="Equation" r:id="rId6" imgW="1218960" imgH="203040" progId="Equation.DSMT4">
              <p:embed/>
            </p:oleObj>
          </a:graphicData>
        </a:graphic>
      </p:graphicFrame>
    </p:spTree>
  </p:cSld>
  <p:clrMapOvr>
    <a:masterClrMapping/>
  </p:clrMapOvr>
  <p:transition>
    <p:sndAc>
      <p:stSnd>
        <p:snd r:embed="rId3" name="applause.wav"/>
      </p:stSnd>
    </p:sndAc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END OF GAME</a:t>
            </a:r>
            <a:endParaRPr lang="en-US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Daily Doubles and </a:t>
            </a:r>
          </a:p>
          <a:p>
            <a:r>
              <a:rPr lang="en-US"/>
              <a:t>usage notes follow...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6672" name="Object 1024"/>
          <p:cNvGraphicFramePr>
            <a:graphicFrameLocks noChangeAspect="1"/>
          </p:cNvGraphicFramePr>
          <p:nvPr/>
        </p:nvGraphicFramePr>
        <p:xfrm>
          <a:off x="609600" y="685800"/>
          <a:ext cx="8002588" cy="5334000"/>
        </p:xfrm>
        <a:graphic>
          <a:graphicData uri="http://schemas.openxmlformats.org/presentationml/2006/ole">
            <p:oleObj spid="_x0000_s156672" name="WordArt 3.2" r:id="rId4" imgW="6097680" imgH="4064040" progId="">
              <p:embed/>
            </p:oleObj>
          </a:graphicData>
        </a:graphic>
      </p:graphicFrame>
      <p:sp>
        <p:nvSpPr>
          <p:cNvPr id="70659" name="AutoShape 3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05800" y="6096000"/>
            <a:ext cx="609600" cy="533400"/>
          </a:xfrm>
          <a:prstGeom prst="actionButtonForwardNex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70660" name="Picture 4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dailydouble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0" y="2286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" fill="hold"/>
                                        <p:tgtEl>
                                          <p:spTgt spid="7066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0660"/>
                </p:tgtEl>
              </p:cMediaNode>
            </p:audio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7696" name="Object 1024"/>
          <p:cNvGraphicFramePr>
            <a:graphicFrameLocks noChangeAspect="1"/>
          </p:cNvGraphicFramePr>
          <p:nvPr/>
        </p:nvGraphicFramePr>
        <p:xfrm>
          <a:off x="609600" y="685800"/>
          <a:ext cx="8002588" cy="5334000"/>
        </p:xfrm>
        <a:graphic>
          <a:graphicData uri="http://schemas.openxmlformats.org/presentationml/2006/ole">
            <p:oleObj spid="_x0000_s157696" name="WordArt 3.2" r:id="rId4" imgW="6097680" imgH="4064040" progId="">
              <p:embed/>
            </p:oleObj>
          </a:graphicData>
        </a:graphic>
      </p:graphicFrame>
      <p:sp>
        <p:nvSpPr>
          <p:cNvPr id="71683" name="AutoShape 3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05800" y="6096000"/>
            <a:ext cx="609600" cy="533400"/>
          </a:xfrm>
          <a:prstGeom prst="actionButtonForwardNex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71684" name="Picture 4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dailydouble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0" y="2286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" fill="hold"/>
                                        <p:tgtEl>
                                          <p:spTgt spid="7168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1684"/>
                </p:tgtEl>
              </p:cMediaNode>
            </p:audio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8720" name="Object 1024"/>
          <p:cNvGraphicFramePr>
            <a:graphicFrameLocks noChangeAspect="1"/>
          </p:cNvGraphicFramePr>
          <p:nvPr/>
        </p:nvGraphicFramePr>
        <p:xfrm>
          <a:off x="609600" y="685800"/>
          <a:ext cx="8002588" cy="5334000"/>
        </p:xfrm>
        <a:graphic>
          <a:graphicData uri="http://schemas.openxmlformats.org/presentationml/2006/ole">
            <p:oleObj spid="_x0000_s158720" name="WordArt 3.2" r:id="rId4" imgW="6097680" imgH="4064040" progId="">
              <p:embed/>
            </p:oleObj>
          </a:graphicData>
        </a:graphic>
      </p:graphicFrame>
      <p:sp>
        <p:nvSpPr>
          <p:cNvPr id="82947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305800" y="6096000"/>
            <a:ext cx="609600" cy="533400"/>
          </a:xfrm>
          <a:prstGeom prst="actionButtonForwardNex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82948" name="Picture 4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dailydouble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228600"/>
            <a:ext cx="304800" cy="304800"/>
          </a:xfrm>
          <a:prstGeom prst="rect">
            <a:avLst/>
          </a:prstGeom>
          <a:noFill/>
        </p:spPr>
      </p:pic>
      <p:graphicFrame>
        <p:nvGraphicFramePr>
          <p:cNvPr id="158721" name="Object 1025"/>
          <p:cNvGraphicFramePr>
            <a:graphicFrameLocks noChangeAspect="1"/>
          </p:cNvGraphicFramePr>
          <p:nvPr/>
        </p:nvGraphicFramePr>
        <p:xfrm>
          <a:off x="1066800" y="990600"/>
          <a:ext cx="7011988" cy="4673600"/>
        </p:xfrm>
        <a:graphic>
          <a:graphicData uri="http://schemas.openxmlformats.org/presentationml/2006/ole">
            <p:oleObj spid="_x0000_s158721" name="WordArt 3.2" r:id="rId6" imgW="6097680" imgH="40640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" fill="hold"/>
                                        <p:tgtEl>
                                          <p:spTgt spid="829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0" presetID="23" presetClass="entr" presetSubtype="52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8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8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8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8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948"/>
                </p:tgtEl>
              </p:cMediaNode>
            </p:audio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9744" name="Object 1024"/>
          <p:cNvGraphicFramePr>
            <a:graphicFrameLocks noChangeAspect="1"/>
          </p:cNvGraphicFramePr>
          <p:nvPr/>
        </p:nvGraphicFramePr>
        <p:xfrm>
          <a:off x="609600" y="685800"/>
          <a:ext cx="8002588" cy="5334000"/>
        </p:xfrm>
        <a:graphic>
          <a:graphicData uri="http://schemas.openxmlformats.org/presentationml/2006/ole">
            <p:oleObj spid="_x0000_s159744" name="WordArt 3.2" r:id="rId4" imgW="6097680" imgH="4064040" progId="">
              <p:embed/>
            </p:oleObj>
          </a:graphicData>
        </a:graphic>
      </p:graphicFrame>
      <p:sp>
        <p:nvSpPr>
          <p:cNvPr id="83971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305800" y="6096000"/>
            <a:ext cx="609600" cy="533400"/>
          </a:xfrm>
          <a:prstGeom prst="actionButtonForwardNex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83972" name="Picture 4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dailydouble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228600"/>
            <a:ext cx="304800" cy="304800"/>
          </a:xfrm>
          <a:prstGeom prst="rect">
            <a:avLst/>
          </a:prstGeom>
          <a:noFill/>
        </p:spPr>
      </p:pic>
      <p:graphicFrame>
        <p:nvGraphicFramePr>
          <p:cNvPr id="159745" name="Object 1025"/>
          <p:cNvGraphicFramePr>
            <a:graphicFrameLocks noChangeAspect="1"/>
          </p:cNvGraphicFramePr>
          <p:nvPr/>
        </p:nvGraphicFramePr>
        <p:xfrm>
          <a:off x="1066800" y="990600"/>
          <a:ext cx="7011988" cy="4673600"/>
        </p:xfrm>
        <a:graphic>
          <a:graphicData uri="http://schemas.openxmlformats.org/presentationml/2006/ole">
            <p:oleObj spid="_x0000_s159745" name="WordArt 3.2" r:id="rId6" imgW="6099120" imgH="40640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" fill="hold"/>
                                        <p:tgtEl>
                                          <p:spTgt spid="8397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0" presetID="23" presetClass="entr" presetSubtype="52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97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97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9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9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3972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5334000"/>
          </a:xfrm>
        </p:spPr>
        <p:txBody>
          <a:bodyPr/>
          <a:lstStyle/>
          <a:p>
            <a: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Multiplies to __</a:t>
            </a:r>
            <a:b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</a:br>
            <a: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Adds to __</a:t>
            </a:r>
            <a:endParaRPr lang="en-US" sz="9600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37" name="Group 6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076" name="Line 4"/>
            <p:cNvSpPr>
              <a:spLocks noChangeShapeType="1"/>
            </p:cNvSpPr>
            <p:nvPr/>
          </p:nvSpPr>
          <p:spPr bwMode="auto">
            <a:xfrm>
              <a:off x="1188" y="0"/>
              <a:ext cx="0" cy="4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1" name="Line 9"/>
            <p:cNvSpPr>
              <a:spLocks noChangeShapeType="1"/>
            </p:cNvSpPr>
            <p:nvPr/>
          </p:nvSpPr>
          <p:spPr bwMode="auto">
            <a:xfrm>
              <a:off x="2332" y="0"/>
              <a:ext cx="0" cy="4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" name="Line 10"/>
            <p:cNvSpPr>
              <a:spLocks noChangeShapeType="1"/>
            </p:cNvSpPr>
            <p:nvPr/>
          </p:nvSpPr>
          <p:spPr bwMode="auto">
            <a:xfrm>
              <a:off x="3475" y="0"/>
              <a:ext cx="0" cy="4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" name="Line 11"/>
            <p:cNvSpPr>
              <a:spLocks noChangeShapeType="1"/>
            </p:cNvSpPr>
            <p:nvPr/>
          </p:nvSpPr>
          <p:spPr bwMode="auto">
            <a:xfrm>
              <a:off x="4617" y="0"/>
              <a:ext cx="0" cy="4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>
              <a:off x="0" y="723"/>
              <a:ext cx="57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>
              <a:off x="0" y="1444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>
              <a:off x="0" y="2167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0" y="2888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1" name="Line 29"/>
            <p:cNvSpPr>
              <a:spLocks noChangeShapeType="1"/>
            </p:cNvSpPr>
            <p:nvPr/>
          </p:nvSpPr>
          <p:spPr bwMode="auto">
            <a:xfrm>
              <a:off x="0" y="3611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05" name="Text Box 33"/>
          <p:cNvSpPr txBox="1">
            <a:spLocks noChangeArrowheads="1"/>
          </p:cNvSpPr>
          <p:nvPr/>
        </p:nvSpPr>
        <p:spPr bwMode="auto">
          <a:xfrm>
            <a:off x="0" y="242243"/>
            <a:ext cx="1905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GCF</a:t>
            </a:r>
            <a:endParaRPr lang="en-US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06" name="Text Box 34"/>
          <p:cNvSpPr txBox="1">
            <a:spLocks noChangeArrowheads="1"/>
          </p:cNvSpPr>
          <p:nvPr/>
        </p:nvSpPr>
        <p:spPr bwMode="auto">
          <a:xfrm>
            <a:off x="3657600" y="304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Distribute</a:t>
            </a:r>
            <a:endParaRPr lang="en-US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07" name="Text Box 35"/>
          <p:cNvSpPr txBox="1">
            <a:spLocks noChangeArrowheads="1"/>
          </p:cNvSpPr>
          <p:nvPr/>
        </p:nvSpPr>
        <p:spPr bwMode="auto">
          <a:xfrm>
            <a:off x="1828800" y="76200"/>
            <a:ext cx="1905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Factor out GCF</a:t>
            </a:r>
            <a:endParaRPr lang="en-US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08" name="Text Box 36"/>
          <p:cNvSpPr txBox="1">
            <a:spLocks noChangeArrowheads="1"/>
          </p:cNvSpPr>
          <p:nvPr/>
        </p:nvSpPr>
        <p:spPr bwMode="auto">
          <a:xfrm>
            <a:off x="5486400" y="300335"/>
            <a:ext cx="1905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FOIL</a:t>
            </a:r>
            <a:endParaRPr lang="en-US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09" name="Text Box 37"/>
          <p:cNvSpPr txBox="1">
            <a:spLocks noChangeArrowheads="1"/>
          </p:cNvSpPr>
          <p:nvPr/>
        </p:nvSpPr>
        <p:spPr bwMode="auto">
          <a:xfrm>
            <a:off x="7315200" y="159603"/>
            <a:ext cx="1905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Multiplies to…</a:t>
            </a:r>
          </a:p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Adds to…</a:t>
            </a:r>
            <a:endParaRPr lang="en-US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10" name="Text Box 38"/>
          <p:cNvSpPr txBox="1">
            <a:spLocks noChangeArrowheads="1"/>
          </p:cNvSpPr>
          <p:nvPr/>
        </p:nvSpPr>
        <p:spPr bwMode="auto">
          <a:xfrm>
            <a:off x="0" y="1371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2" action="ppaction://hlinksldjump"/>
              </a:rPr>
              <a:t>$100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11" name="Text Box 39"/>
          <p:cNvSpPr txBox="1">
            <a:spLocks noChangeArrowheads="1"/>
          </p:cNvSpPr>
          <p:nvPr/>
        </p:nvSpPr>
        <p:spPr bwMode="auto">
          <a:xfrm>
            <a:off x="1905000" y="1371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3" action="ppaction://hlinksldjump"/>
              </a:rPr>
              <a:t>$100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12" name="Text Box 40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3733800" y="1371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4" action="ppaction://hlinksldjump"/>
              </a:rPr>
              <a:t>$100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13" name="Text Box 41"/>
          <p:cNvSpPr txBox="1">
            <a:spLocks noChangeArrowheads="1"/>
          </p:cNvSpPr>
          <p:nvPr/>
        </p:nvSpPr>
        <p:spPr bwMode="auto">
          <a:xfrm>
            <a:off x="5486400" y="1371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5" action="ppaction://hlinksldjump"/>
              </a:rPr>
              <a:t>$100</a:t>
            </a:r>
            <a:endParaRPr lang="en-US" sz="3600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14" name="Text Box 42"/>
          <p:cNvSpPr txBox="1">
            <a:spLocks noChangeArrowheads="1"/>
          </p:cNvSpPr>
          <p:nvPr/>
        </p:nvSpPr>
        <p:spPr bwMode="auto">
          <a:xfrm>
            <a:off x="7315200" y="1371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6" action="ppaction://hlinksldjump"/>
              </a:rPr>
              <a:t>$100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17" name="Text Box 45"/>
          <p:cNvSpPr txBox="1">
            <a:spLocks noChangeArrowheads="1"/>
          </p:cNvSpPr>
          <p:nvPr/>
        </p:nvSpPr>
        <p:spPr bwMode="auto">
          <a:xfrm>
            <a:off x="0" y="3657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7" action="ppaction://hlinksldjump"/>
              </a:rPr>
              <a:t>$300</a:t>
            </a:r>
            <a:endParaRPr lang="en-US" sz="3600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18" name="Text Box 46"/>
          <p:cNvSpPr txBox="1">
            <a:spLocks noChangeArrowheads="1"/>
          </p:cNvSpPr>
          <p:nvPr/>
        </p:nvSpPr>
        <p:spPr bwMode="auto">
          <a:xfrm>
            <a:off x="1905000" y="3657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8" action="ppaction://hlinksldjump"/>
              </a:rPr>
              <a:t>$300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19" name="Text Box 47"/>
          <p:cNvSpPr txBox="1">
            <a:spLocks noChangeArrowheads="1"/>
          </p:cNvSpPr>
          <p:nvPr/>
        </p:nvSpPr>
        <p:spPr bwMode="auto">
          <a:xfrm>
            <a:off x="3733800" y="3657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9" action="ppaction://hlinksldjump"/>
              </a:rPr>
              <a:t>$300</a:t>
            </a:r>
            <a:endParaRPr lang="en-US" sz="3600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20" name="Text Box 48"/>
          <p:cNvSpPr txBox="1">
            <a:spLocks noChangeArrowheads="1"/>
          </p:cNvSpPr>
          <p:nvPr/>
        </p:nvSpPr>
        <p:spPr bwMode="auto">
          <a:xfrm>
            <a:off x="5486400" y="3657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10" action="ppaction://hlinksldjump"/>
              </a:rPr>
              <a:t>$300</a:t>
            </a:r>
            <a:endParaRPr lang="en-US" sz="3600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21" name="Text Box 49"/>
          <p:cNvSpPr txBox="1">
            <a:spLocks noChangeArrowheads="1"/>
          </p:cNvSpPr>
          <p:nvPr/>
        </p:nvSpPr>
        <p:spPr bwMode="auto">
          <a:xfrm>
            <a:off x="7315200" y="3657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11" action="ppaction://hlinksldjump"/>
              </a:rPr>
              <a:t>$300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22" name="Text Box 50"/>
          <p:cNvSpPr txBox="1">
            <a:spLocks noChangeArrowheads="1"/>
          </p:cNvSpPr>
          <p:nvPr/>
        </p:nvSpPr>
        <p:spPr bwMode="auto">
          <a:xfrm>
            <a:off x="0" y="2514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12" action="ppaction://hlinksldjump"/>
              </a:rPr>
              <a:t>$200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23" name="Text Box 51"/>
          <p:cNvSpPr txBox="1">
            <a:spLocks noChangeArrowheads="1"/>
          </p:cNvSpPr>
          <p:nvPr/>
        </p:nvSpPr>
        <p:spPr bwMode="auto">
          <a:xfrm>
            <a:off x="1905000" y="2514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13" action="ppaction://hlinksldjump"/>
              </a:rPr>
              <a:t>$200</a:t>
            </a:r>
            <a:endParaRPr lang="en-US" sz="3600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24" name="Text Box 52"/>
          <p:cNvSpPr txBox="1">
            <a:spLocks noChangeArrowheads="1"/>
          </p:cNvSpPr>
          <p:nvPr/>
        </p:nvSpPr>
        <p:spPr bwMode="auto">
          <a:xfrm>
            <a:off x="3733800" y="2514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14" action="ppaction://hlinksldjump"/>
              </a:rPr>
              <a:t>$200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25" name="Text Box 53"/>
          <p:cNvSpPr txBox="1">
            <a:spLocks noChangeArrowheads="1"/>
          </p:cNvSpPr>
          <p:nvPr/>
        </p:nvSpPr>
        <p:spPr bwMode="auto">
          <a:xfrm>
            <a:off x="5486400" y="2514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15" action="ppaction://hlinksldjump"/>
              </a:rPr>
              <a:t>$200</a:t>
            </a:r>
            <a:endParaRPr lang="en-US" sz="3600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26" name="Text Box 54"/>
          <p:cNvSpPr txBox="1">
            <a:spLocks noChangeArrowheads="1"/>
          </p:cNvSpPr>
          <p:nvPr/>
        </p:nvSpPr>
        <p:spPr bwMode="auto">
          <a:xfrm>
            <a:off x="7315200" y="2514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16" action="ppaction://hlinksldjump"/>
              </a:rPr>
              <a:t>$200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27" name="Text Box 55"/>
          <p:cNvSpPr txBox="1">
            <a:spLocks noChangeArrowheads="1"/>
          </p:cNvSpPr>
          <p:nvPr/>
        </p:nvSpPr>
        <p:spPr bwMode="auto">
          <a:xfrm>
            <a:off x="0" y="4800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17" action="ppaction://hlinksldjump"/>
              </a:rPr>
              <a:t>$400</a:t>
            </a:r>
            <a:endParaRPr lang="en-US" sz="3600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28" name="Text Box 56"/>
          <p:cNvSpPr txBox="1">
            <a:spLocks noChangeArrowheads="1"/>
          </p:cNvSpPr>
          <p:nvPr/>
        </p:nvSpPr>
        <p:spPr bwMode="auto">
          <a:xfrm>
            <a:off x="1905000" y="4800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18" action="ppaction://hlinksldjump"/>
              </a:rPr>
              <a:t>$400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29" name="Text Box 57"/>
          <p:cNvSpPr txBox="1">
            <a:spLocks noChangeArrowheads="1"/>
          </p:cNvSpPr>
          <p:nvPr/>
        </p:nvSpPr>
        <p:spPr bwMode="auto">
          <a:xfrm>
            <a:off x="3733800" y="4800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19" action="ppaction://hlinksldjump"/>
              </a:rPr>
              <a:t>$400</a:t>
            </a:r>
            <a:endParaRPr lang="en-US" sz="3600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30" name="Text Box 58"/>
          <p:cNvSpPr txBox="1">
            <a:spLocks noChangeArrowheads="1"/>
          </p:cNvSpPr>
          <p:nvPr/>
        </p:nvSpPr>
        <p:spPr bwMode="auto">
          <a:xfrm>
            <a:off x="5486400" y="4800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20" action="ppaction://hlinksldjump"/>
              </a:rPr>
              <a:t>$400</a:t>
            </a:r>
            <a:endParaRPr lang="en-US" sz="3600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31" name="Text Box 59"/>
          <p:cNvSpPr txBox="1">
            <a:spLocks noChangeArrowheads="1"/>
          </p:cNvSpPr>
          <p:nvPr/>
        </p:nvSpPr>
        <p:spPr bwMode="auto">
          <a:xfrm>
            <a:off x="7315200" y="4800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21" action="ppaction://hlinksldjump"/>
              </a:rPr>
              <a:t>$400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32" name="Text Box 60"/>
          <p:cNvSpPr txBox="1">
            <a:spLocks noChangeArrowheads="1"/>
          </p:cNvSpPr>
          <p:nvPr/>
        </p:nvSpPr>
        <p:spPr bwMode="auto">
          <a:xfrm>
            <a:off x="0" y="60198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22" action="ppaction://hlinksldjump"/>
              </a:rPr>
              <a:t>$500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33" name="Text Box 61"/>
          <p:cNvSpPr txBox="1">
            <a:spLocks noChangeArrowheads="1"/>
          </p:cNvSpPr>
          <p:nvPr/>
        </p:nvSpPr>
        <p:spPr bwMode="auto">
          <a:xfrm>
            <a:off x="1905000" y="60198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23" action="ppaction://hlinksldjump"/>
              </a:rPr>
              <a:t>$500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34" name="Text Box 62"/>
          <p:cNvSpPr txBox="1">
            <a:spLocks noChangeArrowheads="1"/>
          </p:cNvSpPr>
          <p:nvPr/>
        </p:nvSpPr>
        <p:spPr bwMode="auto">
          <a:xfrm>
            <a:off x="3733800" y="60198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24" action="ppaction://hlinksldjump"/>
              </a:rPr>
              <a:t>$500</a:t>
            </a:r>
            <a:endParaRPr lang="en-US" sz="3600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35" name="Text Box 63"/>
          <p:cNvSpPr txBox="1">
            <a:spLocks noChangeArrowheads="1"/>
          </p:cNvSpPr>
          <p:nvPr/>
        </p:nvSpPr>
        <p:spPr bwMode="auto">
          <a:xfrm>
            <a:off x="5486400" y="60198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25" action="ppaction://hlinksldjump"/>
              </a:rPr>
              <a:t>$500</a:t>
            </a:r>
            <a:endParaRPr lang="en-US" sz="3600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36" name="Text Box 64"/>
          <p:cNvSpPr txBox="1">
            <a:spLocks noChangeArrowheads="1"/>
          </p:cNvSpPr>
          <p:nvPr/>
        </p:nvSpPr>
        <p:spPr bwMode="auto">
          <a:xfrm>
            <a:off x="7315200" y="60198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26" action="ppaction://hlinksldjump"/>
              </a:rPr>
              <a:t>$500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38" name="AutoShape 66">
            <a:hlinkClick r:id="rId2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915400" y="6667500"/>
            <a:ext cx="228600" cy="190500"/>
          </a:xfrm>
          <a:prstGeom prst="actionButtonEnd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AutoShape 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99331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timesup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99332" name="AutoShape 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1 - $100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447800" y="2286000"/>
          <a:ext cx="6225268" cy="1743075"/>
        </p:xfrm>
        <a:graphic>
          <a:graphicData uri="http://schemas.openxmlformats.org/presentationml/2006/ole">
            <p:oleObj spid="_x0000_s175105" name="Equation" r:id="rId7" imgW="634680" imgH="177480" progId="Equation.DSMT4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33400" y="9906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Find the Greatest Common Factor</a:t>
            </a:r>
            <a:endParaRPr lang="en-US" sz="36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9933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9331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8F8F8"/>
      </a:lt1>
      <a:dk2>
        <a:srgbClr val="0000FF"/>
      </a:dk2>
      <a:lt2>
        <a:srgbClr val="F8F8F8"/>
      </a:lt2>
      <a:accent1>
        <a:srgbClr val="00CC99"/>
      </a:accent1>
      <a:accent2>
        <a:srgbClr val="3333CC"/>
      </a:accent2>
      <a:accent3>
        <a:srgbClr val="AAAAFF"/>
      </a:accent3>
      <a:accent4>
        <a:srgbClr val="D4D4D4"/>
      </a:accent4>
      <a:accent5>
        <a:srgbClr val="AAE2CA"/>
      </a:accent5>
      <a:accent6>
        <a:srgbClr val="2D2DB9"/>
      </a:accent6>
      <a:hlink>
        <a:srgbClr val="FFFFFF"/>
      </a:hlink>
      <a:folHlink>
        <a:srgbClr val="777777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3340</TotalTime>
  <Words>559</Words>
  <Application>Microsoft Office PowerPoint</Application>
  <PresentationFormat>On-screen Show (4:3)</PresentationFormat>
  <Paragraphs>163</Paragraphs>
  <Slides>67</Slides>
  <Notes>1</Notes>
  <HiddenSlides>0</HiddenSlides>
  <MMClips>32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67</vt:i4>
      </vt:variant>
    </vt:vector>
  </HeadingPairs>
  <TitlesOfParts>
    <vt:vector size="70" baseType="lpstr">
      <vt:lpstr>Default Design</vt:lpstr>
      <vt:lpstr>WordArt 3.2</vt:lpstr>
      <vt:lpstr>MathType 6.0 Equation</vt:lpstr>
      <vt:lpstr>Slide 1</vt:lpstr>
      <vt:lpstr>Slide 2</vt:lpstr>
      <vt:lpstr>Greatest Common Facctor</vt:lpstr>
      <vt:lpstr>Factoring Out the Greatest Common Factor</vt:lpstr>
      <vt:lpstr>Distribute</vt:lpstr>
      <vt:lpstr>FOIL (Punnet Square)</vt:lpstr>
      <vt:lpstr>Multiplies to __ Adds to __</vt:lpstr>
      <vt:lpstr>Slide 8</vt:lpstr>
      <vt:lpstr>CATEGORY 1 - $100</vt:lpstr>
      <vt:lpstr>CATEGORY 1 - $200</vt:lpstr>
      <vt:lpstr>CATEGORY 1 - $300</vt:lpstr>
      <vt:lpstr>CATEGORY 1 - $400</vt:lpstr>
      <vt:lpstr>CATEGORY 1 - $500</vt:lpstr>
      <vt:lpstr>CATEGORY 2 - $100</vt:lpstr>
      <vt:lpstr>CATEGORY 2 - $200</vt:lpstr>
      <vt:lpstr>CATEGORY 2 - $300</vt:lpstr>
      <vt:lpstr>CATEGORY 2 - $400</vt:lpstr>
      <vt:lpstr>CATEGORY 2 - $500</vt:lpstr>
      <vt:lpstr>CATEGORY 3 - $100</vt:lpstr>
      <vt:lpstr>CATEGORY 3 - $200</vt:lpstr>
      <vt:lpstr>CATEGORY 3 - $300</vt:lpstr>
      <vt:lpstr>CATEGORY 3 - $400</vt:lpstr>
      <vt:lpstr>CATEGORY 3 - $500</vt:lpstr>
      <vt:lpstr>CATEGORY 4 - $100</vt:lpstr>
      <vt:lpstr>CATEGORY 4 - $200</vt:lpstr>
      <vt:lpstr>CATEGORY 4 - $300</vt:lpstr>
      <vt:lpstr>CATEGORY 4 - $400</vt:lpstr>
      <vt:lpstr>CATEGORY 4 - $500</vt:lpstr>
      <vt:lpstr>CATEGORY 5 - $100</vt:lpstr>
      <vt:lpstr>CATEGORY 5 - $200</vt:lpstr>
      <vt:lpstr>CATEGORY 5 - $300</vt:lpstr>
      <vt:lpstr>CATEGORY 5 - $400</vt:lpstr>
      <vt:lpstr>CATEGORY 5 - $500</vt:lpstr>
      <vt:lpstr>CATEGORY 1 - $100</vt:lpstr>
      <vt:lpstr>CATEGORY 1 - $200</vt:lpstr>
      <vt:lpstr>CATEGORY 1 - $300</vt:lpstr>
      <vt:lpstr>CATEGORY 1 - $400</vt:lpstr>
      <vt:lpstr>CATEGORY 1 - $500</vt:lpstr>
      <vt:lpstr>CATEGORY 2 - $100</vt:lpstr>
      <vt:lpstr>CATEGORY 2 - $200</vt:lpstr>
      <vt:lpstr>CATEGORY 2 - $300</vt:lpstr>
      <vt:lpstr>CATEGORY 2 - $400</vt:lpstr>
      <vt:lpstr>CATEGORY 2 - $500</vt:lpstr>
      <vt:lpstr>CATEGORY 3 - $100</vt:lpstr>
      <vt:lpstr>CATEGORY 3 - $200</vt:lpstr>
      <vt:lpstr>CATEGORY 3 - $300</vt:lpstr>
      <vt:lpstr>CATEGORY 3 - $400</vt:lpstr>
      <vt:lpstr>CATEGORY 3 - $500</vt:lpstr>
      <vt:lpstr>CATEGORY 4 - $100</vt:lpstr>
      <vt:lpstr>CATEGORY 4 - $200</vt:lpstr>
      <vt:lpstr>CATEGORY 4 - $300</vt:lpstr>
      <vt:lpstr>CATEGORY 4 - $400</vt:lpstr>
      <vt:lpstr>CATEGORY 4 - $500</vt:lpstr>
      <vt:lpstr>CATEGORY 5 - $100</vt:lpstr>
      <vt:lpstr>CATEGORY 5 - $200</vt:lpstr>
      <vt:lpstr>CATEGORY 5 - $300</vt:lpstr>
      <vt:lpstr>CATEGORY 5 - $400</vt:lpstr>
      <vt:lpstr>CATEGORY 5 - $500</vt:lpstr>
      <vt:lpstr>Slide 59</vt:lpstr>
      <vt:lpstr>Slide 60</vt:lpstr>
      <vt:lpstr>Slide 61</vt:lpstr>
      <vt:lpstr>Slide 62</vt:lpstr>
      <vt:lpstr>END OF GAME</vt:lpstr>
      <vt:lpstr>Slide 64</vt:lpstr>
      <vt:lpstr>Slide 65</vt:lpstr>
      <vt:lpstr>Slide 66</vt:lpstr>
      <vt:lpstr>Slide 67</vt:lpstr>
    </vt:vector>
  </TitlesOfParts>
  <Company>UGA Training Center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s18</dc:creator>
  <cp:lastModifiedBy>FalciJ</cp:lastModifiedBy>
  <cp:revision>98</cp:revision>
  <dcterms:created xsi:type="dcterms:W3CDTF">2000-05-09T13:01:38Z</dcterms:created>
  <dcterms:modified xsi:type="dcterms:W3CDTF">2012-02-16T15:34:31Z</dcterms:modified>
</cp:coreProperties>
</file>