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8" r:id="rId1"/>
  </p:sldMasterIdLst>
  <p:notesMasterIdLst>
    <p:notesMasterId r:id="rId7"/>
  </p:notesMasterIdLst>
  <p:handoutMasterIdLst>
    <p:handoutMasterId r:id="rId8"/>
  </p:handoutMasterIdLst>
  <p:sldIdLst>
    <p:sldId id="294" r:id="rId2"/>
    <p:sldId id="285" r:id="rId3"/>
    <p:sldId id="276" r:id="rId4"/>
    <p:sldId id="270" r:id="rId5"/>
    <p:sldId id="291" r:id="rId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59" autoAdjust="0"/>
    <p:restoredTop sz="86444" autoAdjust="0"/>
  </p:normalViewPr>
  <p:slideViewPr>
    <p:cSldViewPr>
      <p:cViewPr varScale="1">
        <p:scale>
          <a:sx n="63" d="100"/>
          <a:sy n="63" d="100"/>
        </p:scale>
        <p:origin x="-1362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D3E8BB-3112-4A97-9510-033E0F2B196C}" type="datetimeFigureOut">
              <a:rPr lang="en-US" smtClean="0"/>
              <a:pPr/>
              <a:t>9/5/2012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0209B2-ECFA-4F19-B14F-945CB8DCAE1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64922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dirty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 dirty="0"/>
          </a:p>
        </p:txBody>
      </p:sp>
      <p:sp>
        <p:nvSpPr>
          <p:cNvPr id="286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86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86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dirty="0"/>
          </a:p>
        </p:txBody>
      </p:sp>
      <p:sp>
        <p:nvSpPr>
          <p:cNvPr id="286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1AA88356-8E67-4DDB-AE88-968533AF479E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001223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058B9FAF-F896-4A61-9046-0D64B40E95A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5C794-0837-4117-B3F2-3626BF3530D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AA5D1-4CF4-4460-9E26-4D2E64A983C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762000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838200" y="2362200"/>
            <a:ext cx="7693025" cy="372427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438400" y="6248400"/>
            <a:ext cx="2130425" cy="474663"/>
          </a:xfr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248400"/>
            <a:ext cx="2897188" cy="474663"/>
          </a:xfr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138" y="6242050"/>
            <a:ext cx="587375" cy="488950"/>
          </a:xfrm>
        </p:spPr>
        <p:txBody>
          <a:bodyPr/>
          <a:lstStyle>
            <a:lvl1pPr>
              <a:defRPr/>
            </a:lvl1pPr>
          </a:lstStyle>
          <a:p>
            <a:fld id="{AFA423B8-34B2-467D-8431-2FDB0FF16739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09A64-F5FC-4FDF-9C95-8957583E538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6956BD38-E20D-4DD4-BEB0-32250EE6AEF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13B84-52D0-4926-93F5-8865A112320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4F0FC-16E5-442D-BE3B-9C40B3D7AC0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E83C4-5538-4C64-9CC2-17B3FE6EEEC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351AA-3F2E-4046-823B-C48EC261F86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30830-85CD-4069-AA71-7E96D9AECD5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898C3-FA18-4232-8F43-8DDAC0707C8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88E8F5F-63B4-48DF-86A3-B0E7CA55B93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  <p:sldLayoutId id="2147483700" r:id="rId12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1.docx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400" y="3886200"/>
            <a:ext cx="6858000" cy="9906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Be a Crane Royal Comet!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Crane PBIS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7281540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What is PBIS?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Positive Behavioral Interventions and Supports</a:t>
            </a:r>
          </a:p>
          <a:p>
            <a:r>
              <a:rPr lang="en-US" dirty="0" smtClean="0"/>
              <a:t>Not a “program”</a:t>
            </a:r>
          </a:p>
          <a:p>
            <a:r>
              <a:rPr lang="en-US" dirty="0" smtClean="0"/>
              <a:t>Teaching students </a:t>
            </a:r>
            <a:r>
              <a:rPr lang="en-US" dirty="0" smtClean="0"/>
              <a:t>expected behaviors</a:t>
            </a:r>
            <a:endParaRPr lang="en-US" dirty="0" smtClean="0"/>
          </a:p>
          <a:p>
            <a:pPr marL="274320" marR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Char char=""/>
              <a:tabLst/>
              <a:defRPr/>
            </a:pPr>
            <a:r>
              <a:rPr kumimoji="0" lang="en-US" sz="2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PBIS is an approach to preventing and responding to student behavior </a:t>
            </a:r>
            <a:r>
              <a:rPr kumimoji="0" lang="en-US" sz="2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(positive and negative)</a:t>
            </a:r>
            <a:endParaRPr lang="en-US" dirty="0" smtClean="0"/>
          </a:p>
          <a:p>
            <a:pPr lvl="1"/>
            <a:r>
              <a:rPr lang="en-US" dirty="0" smtClean="0"/>
              <a:t>Proactive (If you can predict it, you can prevent it)</a:t>
            </a:r>
          </a:p>
          <a:p>
            <a:pPr lvl="1"/>
            <a:r>
              <a:rPr lang="en-US" dirty="0" smtClean="0"/>
              <a:t>Data-driven</a:t>
            </a:r>
          </a:p>
          <a:p>
            <a:pPr lvl="1"/>
            <a:r>
              <a:rPr lang="en-US" dirty="0" smtClean="0"/>
              <a:t>Building-based </a:t>
            </a:r>
            <a:endParaRPr lang="en-US" dirty="0"/>
          </a:p>
          <a:p>
            <a:pPr lvl="1"/>
            <a:r>
              <a:rPr lang="en-US" dirty="0" smtClean="0"/>
              <a:t>Promotes</a:t>
            </a:r>
            <a:r>
              <a:rPr lang="en-US" dirty="0" smtClean="0"/>
              <a:t>, teaches, and celebrates positive behavior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 algn="l" rtl="0" eaLnBrk="1" fontAlgn="base" latinLnBrk="0" hangingPunct="1">
              <a:spcBef>
                <a:spcPct val="0"/>
              </a:spcBef>
              <a:buNone/>
            </a:pPr>
            <a:r>
              <a:rPr kumimoji="0" lang="en-US" sz="3200" kern="12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Behavior matrix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 rtl="0" fontAlgn="base"/>
            <a:r>
              <a:rPr kumimoji="0" lang="en-US" sz="2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Defines the expected behaviors for specific settings.</a:t>
            </a:r>
          </a:p>
          <a:p>
            <a:pPr lvl="1" rtl="0" fontAlgn="base"/>
            <a:r>
              <a:rPr kumimoji="0" lang="en-US" sz="2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Hallways, classrooms, gym, cafeteria, commons, bus loading, bathrooms, assemblies, playground, etc</a:t>
            </a:r>
          </a:p>
          <a:p>
            <a:pPr lvl="0" rtl="0" fontAlgn="base"/>
            <a:r>
              <a:rPr kumimoji="0" lang="en-US" sz="2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Creates the curriculum </a:t>
            </a:r>
            <a:r>
              <a:rPr lang="en-US" dirty="0" smtClean="0"/>
              <a:t>that </a:t>
            </a:r>
            <a:r>
              <a:rPr kumimoji="0" lang="en-US" sz="2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guides the teaching of expected behaviors.</a:t>
            </a:r>
          </a:p>
          <a:p>
            <a:pPr lvl="0" rtl="0" fontAlgn="base"/>
            <a:r>
              <a:rPr lang="en-US" dirty="0" smtClean="0"/>
              <a:t>Provides common language.</a:t>
            </a:r>
          </a:p>
          <a:p>
            <a:pPr lvl="0" rtl="0" fontAlgn="base"/>
            <a:r>
              <a:rPr kumimoji="0" lang="en-US" sz="2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Clarifies expected behavior among staff and between students and staff.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AutoShape 2"/>
          <p:cNvSpPr>
            <a:spLocks noGrp="1" noChangeArrowheads="1"/>
          </p:cNvSpPr>
          <p:nvPr>
            <p:ph type="title"/>
          </p:nvPr>
        </p:nvSpPr>
        <p:spPr>
          <a:xfrm>
            <a:off x="762000" y="304800"/>
            <a:ext cx="7924800" cy="838200"/>
          </a:xfrm>
        </p:spPr>
        <p:txBody>
          <a:bodyPr>
            <a:normAutofit/>
          </a:bodyPr>
          <a:lstStyle/>
          <a:p>
            <a:r>
              <a:rPr lang="en-US" dirty="0" smtClean="0"/>
              <a:t>Behavior matrix</a:t>
            </a:r>
            <a:endParaRPr lang="en-US" dirty="0"/>
          </a:p>
        </p:txBody>
      </p:sp>
      <p:graphicFrame>
        <p:nvGraphicFramePr>
          <p:cNvPr id="15361" name="Object 1"/>
          <p:cNvGraphicFramePr>
            <a:graphicFrameLocks noChangeAspect="1"/>
          </p:cNvGraphicFramePr>
          <p:nvPr/>
        </p:nvGraphicFramePr>
        <p:xfrm>
          <a:off x="1371600" y="1371600"/>
          <a:ext cx="6705600" cy="4838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5" name="Document" r:id="rId3" imgW="9659412" imgH="6969910" progId="Word.Document.12">
                  <p:embed/>
                </p:oleObj>
              </mc:Choice>
              <mc:Fallback>
                <p:oleObj name="Document" r:id="rId3" imgW="9659412" imgH="6969910" progId="Word.Document.12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1371600"/>
                        <a:ext cx="6705600" cy="4838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Celebrating and building success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371600"/>
            <a:ext cx="8229600" cy="4785360"/>
          </a:xfrm>
        </p:spPr>
        <p:txBody>
          <a:bodyPr/>
          <a:lstStyle/>
          <a:p>
            <a:r>
              <a:rPr lang="en-US" dirty="0" smtClean="0"/>
              <a:t>Monthly </a:t>
            </a:r>
            <a:r>
              <a:rPr lang="en-US" dirty="0" smtClean="0"/>
              <a:t>school-wide focus </a:t>
            </a:r>
            <a:endParaRPr lang="en-US" dirty="0" smtClean="0"/>
          </a:p>
          <a:p>
            <a:r>
              <a:rPr lang="en-US" dirty="0" smtClean="0"/>
              <a:t>Comet </a:t>
            </a:r>
            <a:r>
              <a:rPr lang="en-US" dirty="0" smtClean="0"/>
              <a:t>cards </a:t>
            </a:r>
            <a:endParaRPr lang="en-US" dirty="0" smtClean="0"/>
          </a:p>
          <a:p>
            <a:r>
              <a:rPr lang="en-US" dirty="0" smtClean="0"/>
              <a:t>Bus reinforcement</a:t>
            </a:r>
          </a:p>
          <a:p>
            <a:pPr lvl="1"/>
            <a:r>
              <a:rPr lang="en-US" dirty="0" smtClean="0"/>
              <a:t>Matrix</a:t>
            </a:r>
          </a:p>
          <a:p>
            <a:pPr lvl="1"/>
            <a:r>
              <a:rPr lang="en-US" dirty="0" smtClean="0"/>
              <a:t>Bus drills</a:t>
            </a:r>
          </a:p>
          <a:p>
            <a:pPr lvl="1"/>
            <a:r>
              <a:rPr lang="en-US" dirty="0" smtClean="0"/>
              <a:t>Green, yellow, </a:t>
            </a:r>
            <a:r>
              <a:rPr lang="en-US" dirty="0" smtClean="0"/>
              <a:t>red bus tickets</a:t>
            </a:r>
            <a:endParaRPr lang="en-US" dirty="0" smtClean="0"/>
          </a:p>
          <a:p>
            <a:r>
              <a:rPr lang="en-US" dirty="0" smtClean="0"/>
              <a:t>Cafeteria </a:t>
            </a:r>
            <a:r>
              <a:rPr lang="en-US" dirty="0" smtClean="0"/>
              <a:t>system</a:t>
            </a:r>
          </a:p>
          <a:p>
            <a:pPr lvl="1"/>
            <a:r>
              <a:rPr lang="en-US" dirty="0" smtClean="0"/>
              <a:t>Matrix</a:t>
            </a:r>
          </a:p>
          <a:p>
            <a:pPr lvl="1"/>
            <a:r>
              <a:rPr lang="en-US" dirty="0"/>
              <a:t>Green, yellow, and red cups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909</TotalTime>
  <Words>154</Words>
  <Application>Microsoft Office PowerPoint</Application>
  <PresentationFormat>On-screen Show (4:3)</PresentationFormat>
  <Paragraphs>29</Paragraphs>
  <Slides>5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Origin</vt:lpstr>
      <vt:lpstr>Document</vt:lpstr>
      <vt:lpstr>Be a Crane Royal Comet!</vt:lpstr>
      <vt:lpstr>What is PBIS?</vt:lpstr>
      <vt:lpstr>Behavior matrix</vt:lpstr>
      <vt:lpstr>Behavior matrix</vt:lpstr>
      <vt:lpstr>Celebrating and building success</vt:lpstr>
    </vt:vector>
  </TitlesOfParts>
  <Company>RHCSD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Positive Behavior Supports &amp; Interventions</dc:title>
  <dc:creator>Daniel Kinney</dc:creator>
  <cp:lastModifiedBy>%username%</cp:lastModifiedBy>
  <cp:revision>58</cp:revision>
  <dcterms:created xsi:type="dcterms:W3CDTF">2008-09-21T19:47:54Z</dcterms:created>
  <dcterms:modified xsi:type="dcterms:W3CDTF">2012-09-05T22:00:54Z</dcterms:modified>
</cp:coreProperties>
</file>