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7"/>
  </p:notesMasterIdLst>
  <p:handoutMasterIdLst>
    <p:handoutMasterId r:id="rId8"/>
  </p:handoutMasterIdLst>
  <p:sldIdLst>
    <p:sldId id="294" r:id="rId2"/>
    <p:sldId id="285" r:id="rId3"/>
    <p:sldId id="276" r:id="rId4"/>
    <p:sldId id="270" r:id="rId5"/>
    <p:sldId id="29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44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3E8BB-3112-4A97-9510-033E0F2B196C}" type="datetimeFigureOut">
              <a:rPr lang="en-US" smtClean="0"/>
              <a:pPr/>
              <a:t>9/5/2012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209B2-ECFA-4F19-B14F-945CB8DCA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92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AA88356-8E67-4DDB-AE88-968533AF479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12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58B9FAF-F896-4A61-9046-0D64B40E95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5C794-0837-4117-B3F2-3626BF3530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A5D1-4CF4-4460-9E26-4D2E64A983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AFA423B8-34B2-467D-8431-2FDB0FF1673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9A64-F5FC-4FDF-9C95-8957583E53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56BD38-E20D-4DD4-BEB0-32250EE6AE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3B84-52D0-4926-93F5-8865A11232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4F0FC-16E5-442D-BE3B-9C40B3D7AC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E83C4-5538-4C64-9CC2-17B3FE6EEE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351AA-3F2E-4046-823B-C48EC261F8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0830-85CD-4069-AA71-7E96D9AECD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98C3-FA18-4232-8F43-8DDAC0707C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8E8F5F-63B4-48DF-86A3-B0E7CA55B9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886200"/>
            <a:ext cx="6858000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 a Crane Royal Comet!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Crane PBIS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815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is PBIS?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Positive Behavioral Interventions and Supports</a:t>
            </a:r>
          </a:p>
          <a:p>
            <a:r>
              <a:rPr lang="en-US" dirty="0" smtClean="0"/>
              <a:t>Not a “program”</a:t>
            </a:r>
          </a:p>
          <a:p>
            <a:r>
              <a:rPr lang="en-US" dirty="0" smtClean="0"/>
              <a:t>Teaching students </a:t>
            </a:r>
            <a:r>
              <a:rPr lang="en-US" dirty="0" smtClean="0"/>
              <a:t>expected behaviors</a:t>
            </a:r>
            <a:endParaRPr lang="en-US" dirty="0" smtClean="0"/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PBIS is an approach to preventing and responding to student behavior 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(positive and negative)</a:t>
            </a:r>
            <a:endParaRPr lang="en-US" dirty="0" smtClean="0"/>
          </a:p>
          <a:p>
            <a:pPr lvl="1"/>
            <a:r>
              <a:rPr lang="en-US" dirty="0" smtClean="0"/>
              <a:t>Proactive (If you can predict it, you can prevent it)</a:t>
            </a:r>
          </a:p>
          <a:p>
            <a:pPr lvl="1"/>
            <a:r>
              <a:rPr lang="en-US" dirty="0" smtClean="0"/>
              <a:t>Data-driven</a:t>
            </a:r>
          </a:p>
          <a:p>
            <a:pPr lvl="1"/>
            <a:r>
              <a:rPr lang="en-US" dirty="0" smtClean="0"/>
              <a:t>Building-based </a:t>
            </a:r>
            <a:endParaRPr lang="en-US" dirty="0"/>
          </a:p>
          <a:p>
            <a:pPr lvl="1"/>
            <a:r>
              <a:rPr lang="en-US" dirty="0" smtClean="0"/>
              <a:t>Promotes</a:t>
            </a:r>
            <a:r>
              <a:rPr lang="en-US" dirty="0" smtClean="0"/>
              <a:t>, teaches, and celebrates positive behavior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 rtl="0" eaLnBrk="1" fontAlgn="base" latinLnBrk="0" hangingPunct="1">
              <a:spcBef>
                <a:spcPct val="0"/>
              </a:spcBef>
              <a:buNone/>
            </a:pPr>
            <a:r>
              <a:rPr kumimoji="0" lang="en-US" sz="32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Behavior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rtl="0" fontAlgn="base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Defines the expected behaviors for specific settings.</a:t>
            </a:r>
          </a:p>
          <a:p>
            <a:pPr lvl="1" rtl="0" fontAlgn="base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Hallways, classrooms, gym, cafeteria, commons, bus loading, bathrooms, assemblies, playground, etc</a:t>
            </a:r>
          </a:p>
          <a:p>
            <a:pPr lvl="0" rtl="0" fontAlgn="base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Creates the curriculum </a:t>
            </a:r>
            <a:r>
              <a:rPr lang="en-US" dirty="0" smtClean="0"/>
              <a:t>that </a:t>
            </a:r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guides the teaching of expected behaviors.</a:t>
            </a:r>
          </a:p>
          <a:p>
            <a:pPr lvl="0" rtl="0" fontAlgn="base"/>
            <a:r>
              <a:rPr lang="en-US" dirty="0" smtClean="0"/>
              <a:t>Provides common language.</a:t>
            </a:r>
          </a:p>
          <a:p>
            <a:pPr lvl="0" rtl="0" fontAlgn="base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Clarifies expected behavior among staff and between students and staff.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Behavior matrix</a:t>
            </a:r>
            <a:endParaRPr lang="en-US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371600" y="1371600"/>
          <a:ext cx="6705600" cy="48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Document" r:id="rId3" imgW="9659412" imgH="6969910" progId="Word.Document.12">
                  <p:embed/>
                </p:oleObj>
              </mc:Choice>
              <mc:Fallback>
                <p:oleObj name="Document" r:id="rId3" imgW="9659412" imgH="6969910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71600"/>
                        <a:ext cx="6705600" cy="483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Celebrating and building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r>
              <a:rPr lang="en-US" dirty="0" smtClean="0"/>
              <a:t>Monthly </a:t>
            </a:r>
            <a:r>
              <a:rPr lang="en-US" dirty="0" smtClean="0"/>
              <a:t>school-wide focus </a:t>
            </a:r>
            <a:endParaRPr lang="en-US" dirty="0" smtClean="0"/>
          </a:p>
          <a:p>
            <a:r>
              <a:rPr lang="en-US" dirty="0" smtClean="0"/>
              <a:t>Comet </a:t>
            </a:r>
            <a:r>
              <a:rPr lang="en-US" dirty="0" smtClean="0"/>
              <a:t>cards </a:t>
            </a:r>
            <a:endParaRPr lang="en-US" dirty="0" smtClean="0"/>
          </a:p>
          <a:p>
            <a:r>
              <a:rPr lang="en-US" dirty="0" smtClean="0"/>
              <a:t>Bus reinforcement</a:t>
            </a:r>
          </a:p>
          <a:p>
            <a:pPr lvl="1"/>
            <a:r>
              <a:rPr lang="en-US" dirty="0" smtClean="0"/>
              <a:t>Matrix</a:t>
            </a:r>
          </a:p>
          <a:p>
            <a:pPr lvl="1"/>
            <a:r>
              <a:rPr lang="en-US" dirty="0" smtClean="0"/>
              <a:t>Bus drills</a:t>
            </a:r>
          </a:p>
          <a:p>
            <a:pPr lvl="1"/>
            <a:r>
              <a:rPr lang="en-US" dirty="0" smtClean="0"/>
              <a:t>Green, yellow, </a:t>
            </a:r>
            <a:r>
              <a:rPr lang="en-US" dirty="0" smtClean="0"/>
              <a:t>red bus tickets</a:t>
            </a:r>
            <a:endParaRPr lang="en-US" dirty="0" smtClean="0"/>
          </a:p>
          <a:p>
            <a:r>
              <a:rPr lang="en-US" dirty="0" smtClean="0"/>
              <a:t>Cafeteria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Matrix</a:t>
            </a:r>
          </a:p>
          <a:p>
            <a:pPr lvl="1"/>
            <a:r>
              <a:rPr lang="en-US" dirty="0"/>
              <a:t>Green, yellow, and red cups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154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Origin</vt:lpstr>
      <vt:lpstr>Document</vt:lpstr>
      <vt:lpstr>Be a Crane Royal Comet!</vt:lpstr>
      <vt:lpstr>What is PBIS?</vt:lpstr>
      <vt:lpstr>Behavior matrix</vt:lpstr>
      <vt:lpstr>Behavior matrix</vt:lpstr>
      <vt:lpstr>Celebrating and building success</vt:lpstr>
    </vt:vector>
  </TitlesOfParts>
  <Company>RHCSD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Behavior Supports &amp; Interventions</dc:title>
  <dc:creator>Daniel Kinney</dc:creator>
  <cp:lastModifiedBy>%username%</cp:lastModifiedBy>
  <cp:revision>58</cp:revision>
  <dcterms:created xsi:type="dcterms:W3CDTF">2008-09-21T19:47:54Z</dcterms:created>
  <dcterms:modified xsi:type="dcterms:W3CDTF">2012-09-05T22:00:54Z</dcterms:modified>
</cp:coreProperties>
</file>