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7" r:id="rId5"/>
    <p:sldId id="261" r:id="rId6"/>
    <p:sldId id="262" r:id="rId7"/>
    <p:sldId id="260" r:id="rId8"/>
    <p:sldId id="266" r:id="rId9"/>
    <p:sldId id="269" r:id="rId10"/>
    <p:sldId id="267" r:id="rId11"/>
    <p:sldId id="263" r:id="rId12"/>
    <p:sldId id="264" r:id="rId13"/>
    <p:sldId id="270" r:id="rId14"/>
    <p:sldId id="265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ts val="32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ts val="3200"/>
              </a:lnSpc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531B640-E3EF-4506-9FA8-D72F31764995}" type="datetimeFigureOut">
              <a:rPr lang="en-US" smtClean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9985BB1-CD12-4910-B8BF-5AA11F032A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077200" cy="5715000"/>
          </a:xfrm>
        </p:spPr>
        <p:txBody>
          <a:bodyPr anchor="t">
            <a:noAutofit/>
          </a:bodyPr>
          <a:lstStyle/>
          <a:p>
            <a:r>
              <a:rPr lang="en-US" sz="4800" dirty="0" smtClean="0"/>
              <a:t>Are you being Cyberbullied?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48463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You have a responsibility to protect yourself from danger and to help others who are in trouble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343400"/>
            <a:ext cx="5181600" cy="1702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057400"/>
            <a:ext cx="30480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81400"/>
            <a:ext cx="3175000" cy="24765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4AqAMBIgACEQEDEQH/xAAcAAEAAgMBAQEAAAAAAAAAAAAABQcBBAYDCAL/xABIEAABAwMCAgYDCwgJBQAAAAABAgMEAAURBhIhMQcTQVFhcSKBkRQyQlJik6GxssHRFRYjQ1VydJIkJTVTgqLC4fAzNEVjZP/EABgBAQADAQAAAAAAAAAAAAAAAAABAgME/8QAJBEBAAIBAwMEAwAAAAAAAAAAAAECEQMEMRITIUFCUaEUInH/2gAMAwEAAhEDEQA/ALxpSlApSlArXmTI8GO5IluoaZbGVLWcAVsVTPSZfnblqdNmbWREiLSFpB984RnJ8s4qJnDTS0+5eK/LrHukiCpavyfBkyW0n359AH768XOkpDW7faHhtxn9KO31VF6bhMIsZV1ac7zx9dRl62bnvRGPR+6q7C/f7vV7c4U31fx93XQj1dKjpPYUf7Kf9To/CvZPSRHV/wCNe/nH4VwbIb4HaK3Gy32JFc/es7Z0KOxPSRHTztr/APMPwrxX0nxUc7XI/nH4VyzhbxxAzWhJCOwD1071kRoUdkvpZhJ52qT/ADj8K27V0o2WY+GpTb8Qq5KWApPrIr54lXGW5MdKn1oTuISlJwAK9dswxvdbbylpQ5tUkq3EcOGR3V0xFnPM6eeH10y82+0l1laVtrGUqScgjvr0qouh/UbouDlhlOFbakFyPu+CR74D1cfVVu1MTlS1emcFKUqVSlKUClKUClKUClKUCvnW/Lzr66ZPKar7q+iqoTU2mn3bzfbxHm4W3KUsMdTz4ge+3cO/lWepGYdG1vFNSLS6qwrA0+v98/WK5+/O46/j8X7q/K7WhguNRtXpai7jtbcUhSscfhAgHOM8hjcK8H7NGlSY8VjUSX3JkjqQQkLUhPE7ykK5YSfLhVdhSdt3evz15+1N/MbneRr18RHz/WoxIAHFQqQjJkSU7ozDzqfjNNlQ+ioy7TLVoh1UdWy93g8UIcRsaYT2FScnJPd9XOsWa/aovjwXOvL8ds+9ZjhLSUjwAwfaTUae2m3q21d5WvEJCUp6OoIkNONKPIOIKc+2tN58Ht4dtZu1/wBSWRSy1cTcofJcaYhLqFDz5j216WmNatZ+napYtElsf0uG6gupR8pByPR+rwpfbzWfBpbul4VtJaX7vfbPBSXD6J8+FSanUpZA3JU66QkIA4lRNWqvokuRwTqCIrHImBn/AF1ru9Fd1bBI1BEBxzTAwftVrF5j0YTWszz9IHo5VjpJtyUn4bw4fuLr6HqkNHaPkWHX1pdeuLcni5wSwUfq1eJq76ikYg1ZzJSlKuzKUpQKUpQKUpQKUpQKru3hKr1dEqAKTJcBBGQeJqxKrm3K/ru5/wAU59Zql+GmnykWdH6acGV2OCSf/VitLUkGxaTtcm4261RI8hDC1FxtsBRSkZ2g9mTj2V0sVXAVx/S0hb1glto5mE4of4SCfoqIJUCl16RJeuEte991ZWpR7VHjmp+wS1IUHH1qKjx2g8q5tDu6MEkZ4H6q3oM9DMpLhSrbkHsroiYhzzXqny6tBZuFwUyp91C1jDaRjir/AJ3+2odsTNO3lq5x0EOxXSHWxyUOSk+RFaK5odlb0JXnjgjhx7KnpriEWl1RAAxzJ8KWxJNYpP6voDT01MmFsCtwaxsPegjKfoOPVWxLUNprn9G7mAuOrgpqOylQ+VsqXmuYBrCZbw5xhWdcWsfKc+wqrDqt4St2uLX+859hVWRU14L8lKUqyhSlKBSlKBSlKBSlKDFVtblf13c/4pz66smqxgLxfLoP/rc+0az1OGmny66MrAFQ+s0qcgpeQjeWFbin4ySCCPZUjHX6IrMxPWskc+FViU+r5p1BZlWiflsFVukKKozoHDHxT3Ecq/LFsfX6TYJB+KMg1ZWoLY9CceDDLciI6cuRXRlKj91cp1drYcJbdulvV/dpSHUDyzx9pratox5Z3pPNUSi2OMHrHgUgcQVcMeQqT080Z0tMuXlNqhL3OKP61Y5IHfxxn/eskW11zKzcrmvsQ6A0368cTXVaetEi4vsuz20NRmP+jFaGEJ9VRa0RwV059zvdHh1MByXKG1+WsuqHcOwezFSExzINYZwhpKQMADhWrKc4HNYTLSI8oi1q3a6tnm59hVWbVW2ZW7XdtHd1n2FVaVa04VvyUpSrqFKUoFKUoFKUoFKUoMGqmQ77m1NdWXOCvdSzjwJyPoNW1XBa+01KdlC9WhsrfCdr7KeawORHiPpql4zC9JiJbEWQkpHGtvrUkc64OHqFCTseJbcScKQsYI8wak0ahj9ro9tYZbdKVuUREhJOK5abYQpeQgH1VL/l+Krm4k+uvwq8wj8NPtqeowi4VhCXM7AOPdXUQY6WEYwKiheoaeS0+o0Vfo+ODgpM5MOgU8AOdR02SkA8ah3b+x/eVEy72X3AxESt55ZwhCE7iT5VGJkxhNaVWZOvIeziG0OKV5bSPrIq2a4zo90w/aWXLjchifKAGzOeqR8XPf312ddFIxDG85kpSlWUKUpQKUpQKUpQKUrwnSmoMKRLfOGmGlOrPyUgk/VQepWkKCSpIJ7M8azXznrO3ynNO2jW824y1XO7z04YDn6JlkhSkoSOfAJHtr6KbP6NOeeBQakuz22YrdLgx3ld62wTWsdNWQD+y4vzYqWzUVqDUVt07GTJuzrrTKiQFoZWsDHeUg49dE5flOm7EsZFsiEd4bFZ/Nex/suL82KqroW1ZaoMO8IuE14OvzlONIDLjmEEc/RBxxJq00arsC7mbYLxC92j9R1wCs88efhzpgzLP5r2L9lRfmhWPzVsP7KifNipR+QzGYcfkOoaZbSVLcWrCUgcyT2Vr227W66sB+2To8to/DYcCxzx2UMy0jpOwHnaYnzYrcg2e3W//sYTDHihABrbQ62vOxaVbTtVtOcHuNaV2vdrsrSHbtPjw23FbUKfcCdx7hmmEN/FZrxjSWJTKXorzbzShlLjagpJ8iK9c0GaVjNZoFKUoFKUoFKUoMGubmXe1akVfNMQpm6c3GU1IAQrDW9JHPGDz7DXSGq303ItehrjfI97adiyJk5ySicWFqbktqOUgLAIBTkgp7+PbQVzrG8LGjNP6UuUSRFu9rnJQ6hbZ2LQkKSlSVcjnIqfkatk6b1RryTFHXyy5GbiRlElJXtO5WB3JSSfKpC+SZXSbqq0wrTEko09bZAkSZr7Km0uqB5Jz4cB28Sa8Y+gLrN6RNU3CZF6uLIjSEwpCsFKluJ2jHaMJKhyoJnU+tLyz0Rw9RQm0N3CW22HFpRkM7uBWAc9oGM8twr9aQ0lcYjsfUknV026tOwVLWytRLa1KTkEekRtHlWtZ7Vqm3WO2puenY8xq2RjCMBEtKlSG1kb3MEbchKQAknjuV4V6aLtF2teppcK1wp8XSMhhSlM3AAGO8rmGxknH0c/Og0uheZ+T+jG8XPgFNPyHsnvSgEVzUHSloZ6Fp2o7uwXLpKSp5ElaiVoV1m1GDntPE9+6tnT0W8saYvHR1Ht0pq5vy3MyltHqEx8DKir5QTtHfurcjiXqbo8tehosSTHuiAUzuvYUlMdDRUpJUojHpKCAMd/hQSGtbm5qHQOkoEZbzQv0uNHdUoYUUYwr/Ng+VYu8KyaM6UNHs2mOYTbzTrMhMdKj1oKdre4D3x3HiT59lRspGoIlj0c9M0/LYjacltiblIUtQBwVoSknKQBxPeR2ZNaF9v6Lp0q6d1BK/odlD3VRXJX6Pclvipwg+9BUrHHuoPWxTdRWC92eLaLkgxL7eJZXEcjJIQlt7YpW/mcgHu5V0F0tEbWfTPIh3VBkW6z29J6gqOwuKIIBHjuye/aK2dSWRvTs/Rd2YEiVbrS463KdbbLiyHRnrSEjtVknA7ajLDeZGn9eX296jgyo0e8xUyIWGFKKglWENkAcHCkD0ez10El0Vy7dCv2srFa0upixJinGmyDsQB6KgD+8D6hXI6Y6RblpnQMBaG13KXImO71SXFKDTQKRz8ScDyNS2krNqnTtzvKjaHnpGoowdaeSAG4ryipRS6c+jt3nvzjhXGaY0tfZuiNQNs2+WZjUiKGo62ylW0KWpWAfEg0FhX3XN/PSfabPZltptzjiI76HGwpLi+CncK5+ilQHA8xVtA5qlLnaLhpuToS/wAuFKfEULNzDLRWtt13K1EgeKleyrP0iJL0WVcprTzDlwkF9Ed7IU01gJQkjsO1IJHYVEUE7SlKBSlKBSlKBWCkEYIz51mlBgAAYApgVmlBjApgVmlBjApgVmlBBazvDth09InRkIU+FIaZDnvQtaghJV4AqBPlVa6ltkeL0raOhh1cycoremOvK3KczkjhySn0VYSOAFW3dbbEu9vfgXFlL8V9GxxtRIyPMcR5ioGy6AsVmvZvMdMp6eEbEOypKnSgYxw3eHDyoOpAGBihSD2VkUoMYFMCs0oMYFZpSgUpSgUpSg//2Q=="/>
          <p:cNvSpPr>
            <a:spLocks noChangeAspect="1" noChangeArrowheads="1"/>
          </p:cNvSpPr>
          <p:nvPr/>
        </p:nvSpPr>
        <p:spPr bwMode="auto">
          <a:xfrm>
            <a:off x="155575" y="-571500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38387"/>
            <a:ext cx="21971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What are the dangers on the Internet?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5105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Meeting someone online</a:t>
            </a:r>
          </a:p>
          <a:p>
            <a:r>
              <a:rPr lang="en-US" sz="1800" dirty="0" smtClean="0"/>
              <a:t>Loss of privacy, people learn more about you, your location, and your life</a:t>
            </a:r>
          </a:p>
          <a:p>
            <a:r>
              <a:rPr lang="en-US" sz="1800" dirty="0" smtClean="0"/>
              <a:t>Getting into online “fights”</a:t>
            </a:r>
          </a:p>
          <a:p>
            <a:r>
              <a:rPr lang="en-US" sz="1800" dirty="0" smtClean="0"/>
              <a:t>People can make threats or post mean messages (Cyberbullying)</a:t>
            </a:r>
          </a:p>
          <a:p>
            <a:r>
              <a:rPr lang="en-US" sz="1800" dirty="0" smtClean="0"/>
              <a:t>Inappropriate material can be posted and seen by minors </a:t>
            </a:r>
          </a:p>
          <a:p>
            <a:r>
              <a:rPr lang="en-US" sz="1800" dirty="0" smtClean="0"/>
              <a:t>Sometimes can encourage drug use/misuse, violence, sexual activity, weapons, etc.</a:t>
            </a:r>
          </a:p>
          <a:p>
            <a:r>
              <a:rPr lang="en-US" sz="1800" dirty="0" smtClean="0"/>
              <a:t>Knowing the difference between fact, opinion, rumors, &amp; lies is often difficult</a:t>
            </a:r>
          </a:p>
          <a:p>
            <a:r>
              <a:rPr lang="en-US" sz="1800" dirty="0" smtClean="0"/>
              <a:t>Identity theft can occur if people get some of your personal information</a:t>
            </a:r>
          </a:p>
          <a:p>
            <a:r>
              <a:rPr lang="en-US" sz="1800" dirty="0" smtClean="0"/>
              <a:t>Sexting</a:t>
            </a:r>
          </a:p>
          <a:p>
            <a:r>
              <a:rPr lang="en-US" sz="1800" dirty="0" smtClean="0"/>
              <a:t>Predators are lurking online and try to meet and “groom” teens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Bullied</a:t>
            </a:r>
          </a:p>
          <a:p>
            <a:r>
              <a:rPr lang="en-US" dirty="0" smtClean="0"/>
              <a:t>Harassed</a:t>
            </a:r>
            <a:endParaRPr lang="en-US" dirty="0" smtClean="0"/>
          </a:p>
          <a:p>
            <a:r>
              <a:rPr lang="en-US" dirty="0" smtClean="0"/>
              <a:t>Kidnapped</a:t>
            </a:r>
          </a:p>
          <a:p>
            <a:r>
              <a:rPr lang="en-US" dirty="0" smtClean="0"/>
              <a:t>Identity stolen</a:t>
            </a:r>
          </a:p>
          <a:p>
            <a:r>
              <a:rPr lang="en-US" dirty="0" smtClean="0"/>
              <a:t>Stalked</a:t>
            </a:r>
          </a:p>
          <a:p>
            <a:r>
              <a:rPr lang="en-US" dirty="0" smtClean="0"/>
              <a:t>Emotional </a:t>
            </a:r>
            <a:r>
              <a:rPr lang="en-US" dirty="0" smtClean="0"/>
              <a:t>troubles</a:t>
            </a:r>
          </a:p>
          <a:p>
            <a:r>
              <a:rPr lang="en-US" dirty="0" smtClean="0"/>
              <a:t>People could locate where you live..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70872" y="533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  <a:latin typeface="Matura MT Script Capitals" pitchFamily="66" charset="0"/>
              </a:rPr>
              <a:t>What could happen to me if I give out private information </a:t>
            </a:r>
            <a:r>
              <a:rPr lang="en-US" sz="2400" dirty="0" smtClean="0">
                <a:solidFill>
                  <a:srgbClr val="FFFFFF"/>
                </a:solidFill>
                <a:latin typeface="Matura MT Script Capitals" pitchFamily="66" charset="0"/>
              </a:rPr>
              <a:t>or</a:t>
            </a:r>
          </a:p>
          <a:p>
            <a:r>
              <a:rPr lang="en-US" sz="2400" dirty="0">
                <a:solidFill>
                  <a:srgbClr val="FFFFFF"/>
                </a:solidFill>
                <a:latin typeface="Matura MT Script Capitals" pitchFamily="66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Matura MT Script Capitals" pitchFamily="66" charset="0"/>
              </a:rPr>
              <a:t>      </a:t>
            </a:r>
            <a:r>
              <a:rPr lang="en-US" sz="2400" dirty="0" smtClean="0">
                <a:solidFill>
                  <a:srgbClr val="FFFFFF"/>
                </a:solidFill>
                <a:latin typeface="Matura MT Script Capitals" pitchFamily="66" charset="0"/>
              </a:rPr>
              <a:t>don’t use proper online etiquette?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057400"/>
            <a:ext cx="52324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Staying safe online is extremely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important for all! 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305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Never </a:t>
            </a:r>
            <a:r>
              <a:rPr lang="en-US" dirty="0" smtClean="0"/>
              <a:t>give out your personal and private identity information! (name, address, phone #, etc.)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Never </a:t>
            </a:r>
            <a:r>
              <a:rPr lang="en-US" dirty="0" smtClean="0"/>
              <a:t>put photos of yourself online, especially ones that can identify where you live (R-H jersey’s, t-shirts, hoodies, etc</a:t>
            </a:r>
            <a:r>
              <a:rPr lang="en-US" dirty="0" smtClean="0"/>
              <a:t>.) (think about Instagram especially)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Never </a:t>
            </a:r>
            <a:r>
              <a:rPr lang="en-US" dirty="0" smtClean="0"/>
              <a:t>flirt or talk about sex with people you don’t know face to face.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Never </a:t>
            </a:r>
            <a:r>
              <a:rPr lang="en-US" dirty="0" smtClean="0"/>
              <a:t>plan a face to face meeting with someone you met online </a:t>
            </a:r>
            <a:r>
              <a:rPr lang="en-US" b="1" u="sng" dirty="0" smtClean="0"/>
              <a:t>without</a:t>
            </a:r>
            <a:r>
              <a:rPr lang="en-US" dirty="0" smtClean="0"/>
              <a:t> taking a trusted adult along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Never </a:t>
            </a:r>
            <a:r>
              <a:rPr lang="en-US" dirty="0" smtClean="0"/>
              <a:t>answer questions </a:t>
            </a:r>
            <a:r>
              <a:rPr lang="en-US" dirty="0" smtClean="0"/>
              <a:t> or put information online </a:t>
            </a:r>
            <a:r>
              <a:rPr lang="en-US" dirty="0" smtClean="0"/>
              <a:t>that make you feel </a:t>
            </a:r>
            <a:r>
              <a:rPr lang="en-US" dirty="0" smtClean="0"/>
              <a:t>uncomfortable or you wouldn’t tell a stranger you just met at the mall.</a:t>
            </a:r>
            <a:endParaRPr lang="en-US" dirty="0" smtClean="0"/>
          </a:p>
          <a:p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Internet Safety Tips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 fontScale="25000" lnSpcReduction="20000"/>
          </a:bodyPr>
          <a:lstStyle/>
          <a:p>
            <a:endParaRPr lang="en-US" sz="8000" dirty="0" smtClean="0"/>
          </a:p>
          <a:p>
            <a:r>
              <a:rPr lang="en-US" sz="7200" dirty="0" smtClean="0"/>
              <a:t>1. Don't give out </a:t>
            </a:r>
            <a:r>
              <a:rPr lang="en-US" sz="7200" dirty="0" smtClean="0"/>
              <a:t>personally identifiable information</a:t>
            </a:r>
            <a:r>
              <a:rPr lang="en-US" sz="7200" dirty="0" smtClean="0"/>
              <a:t>.</a:t>
            </a:r>
          </a:p>
          <a:p>
            <a:r>
              <a:rPr lang="en-US" sz="7200" dirty="0" smtClean="0"/>
              <a:t>2. Don't talk to anyone you don't </a:t>
            </a:r>
            <a:r>
              <a:rPr lang="en-US" sz="7200" dirty="0" smtClean="0"/>
              <a:t>know…(easier said than done)</a:t>
            </a:r>
            <a:endParaRPr lang="en-US" sz="7200" dirty="0" smtClean="0"/>
          </a:p>
          <a:p>
            <a:r>
              <a:rPr lang="en-US" sz="7200" dirty="0" smtClean="0"/>
              <a:t>3. Use a secure </a:t>
            </a:r>
            <a:r>
              <a:rPr lang="en-US" sz="7200" dirty="0" smtClean="0"/>
              <a:t>password and don’t </a:t>
            </a:r>
            <a:r>
              <a:rPr lang="en-US" sz="7200" dirty="0" smtClean="0"/>
              <a:t>tell </a:t>
            </a:r>
            <a:r>
              <a:rPr lang="en-US" sz="7200" dirty="0" smtClean="0"/>
              <a:t>anyone besides your parents or guardians.</a:t>
            </a:r>
            <a:endParaRPr lang="en-US" sz="7200" dirty="0" smtClean="0"/>
          </a:p>
          <a:p>
            <a:r>
              <a:rPr lang="en-US" sz="7200" dirty="0" smtClean="0"/>
              <a:t>4. </a:t>
            </a:r>
            <a:r>
              <a:rPr lang="en-US" sz="7200" dirty="0" smtClean="0"/>
              <a:t>Use online etiquette: </a:t>
            </a:r>
            <a:endParaRPr lang="en-US" sz="7200" dirty="0" smtClean="0"/>
          </a:p>
          <a:p>
            <a:r>
              <a:rPr lang="en-US" sz="7200" dirty="0" smtClean="0"/>
              <a:t>5. Be careful about what you post online. Think before you post or hit send!</a:t>
            </a:r>
          </a:p>
          <a:p>
            <a:r>
              <a:rPr lang="en-US" sz="7200" dirty="0" smtClean="0"/>
              <a:t>6. Don't put </a:t>
            </a:r>
            <a:r>
              <a:rPr lang="en-US" sz="7200" dirty="0" smtClean="0"/>
              <a:t>pictures that can reveal your identity or location of yourself </a:t>
            </a:r>
            <a:r>
              <a:rPr lang="en-US" sz="7200" dirty="0" smtClean="0"/>
              <a:t>online.</a:t>
            </a:r>
          </a:p>
          <a:p>
            <a:r>
              <a:rPr lang="en-US" sz="7200" dirty="0" smtClean="0"/>
              <a:t>7. Tell someone if you get cyberbullied.</a:t>
            </a:r>
          </a:p>
          <a:p>
            <a:r>
              <a:rPr lang="en-US" sz="7200" dirty="0" smtClean="0"/>
              <a:t>8. Be </a:t>
            </a:r>
            <a:r>
              <a:rPr lang="en-US" sz="7200" dirty="0" smtClean="0"/>
              <a:t>kind and honest. Don’t make up stories about other people. Use kind words and do try to make others feel good about themselves.</a:t>
            </a:r>
            <a:endParaRPr lang="en-US" sz="7200" dirty="0" smtClean="0"/>
          </a:p>
          <a:p>
            <a:r>
              <a:rPr lang="en-US" sz="7200" dirty="0" smtClean="0"/>
              <a:t>9. Don't click on pop-ups.</a:t>
            </a:r>
          </a:p>
          <a:p>
            <a:r>
              <a:rPr lang="en-US" sz="7200" dirty="0" smtClean="0"/>
              <a:t>10. Only go to sites you  know are safe or that your parents/guardians deem are safe and/or appropriate.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What is safe to share online?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081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many brothers &amp; sisters you have</a:t>
            </a:r>
          </a:p>
          <a:p>
            <a:r>
              <a:rPr lang="en-US" dirty="0" smtClean="0"/>
              <a:t>Your favorite band</a:t>
            </a:r>
          </a:p>
          <a:p>
            <a:r>
              <a:rPr lang="en-US" dirty="0" smtClean="0"/>
              <a:t>Your favorite food</a:t>
            </a:r>
          </a:p>
          <a:p>
            <a:r>
              <a:rPr lang="en-US" dirty="0" smtClean="0"/>
              <a:t>How many pets you have</a:t>
            </a:r>
          </a:p>
          <a:p>
            <a:r>
              <a:rPr lang="en-US" dirty="0" smtClean="0"/>
              <a:t>The name of your pet(s)</a:t>
            </a:r>
          </a:p>
          <a:p>
            <a:r>
              <a:rPr lang="en-US" dirty="0" smtClean="0"/>
              <a:t>Your opinion about an important issue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Basically things that can’t identify you </a:t>
            </a:r>
            <a:r>
              <a:rPr lang="en-US" dirty="0" smtClean="0">
                <a:solidFill>
                  <a:srgbClr val="00B0F0"/>
                </a:solidFill>
              </a:rPr>
              <a:t>as……… </a:t>
            </a:r>
            <a:r>
              <a:rPr lang="en-US" dirty="0" smtClean="0">
                <a:solidFill>
                  <a:srgbClr val="00B0F0"/>
                </a:solidFill>
              </a:rPr>
              <a:t>you!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1080" y="1600200"/>
            <a:ext cx="431292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8762999" cy="4343400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 smtClean="0"/>
              <a:t>Sexting is defined as sending sexually explicit or suggestive messages, photos, or videos between cell phones, Internet, or other electronic media</a:t>
            </a:r>
            <a:r>
              <a:rPr lang="en-US" sz="4900" dirty="0" smtClean="0"/>
              <a:t>.</a:t>
            </a:r>
            <a:endParaRPr lang="en-US" sz="4900" dirty="0" smtClean="0"/>
          </a:p>
          <a:p>
            <a:r>
              <a:rPr lang="en-US" sz="4900" dirty="0" smtClean="0"/>
              <a:t>*Minors can be charged with child pornography and face arrest, fines, probation, or jail time</a:t>
            </a:r>
            <a:r>
              <a:rPr lang="en-US" sz="4900" dirty="0" smtClean="0"/>
              <a:t>.</a:t>
            </a:r>
            <a:endParaRPr lang="en-US" sz="4900" dirty="0" smtClean="0"/>
          </a:p>
          <a:p>
            <a:r>
              <a:rPr lang="en-US" sz="4900" dirty="0" smtClean="0"/>
              <a:t>**If you receive an inappropriate message or text you should delete the file and tell a trusted adult. (Per the Monroe County Sheriffs Office) </a:t>
            </a:r>
            <a:endParaRPr lang="en-US" sz="4900" dirty="0"/>
          </a:p>
          <a:p>
            <a:r>
              <a:rPr lang="en-US" sz="4900" dirty="0" smtClean="0"/>
              <a:t>Sexting can be embarrassing for those involved and often times  the image is sent to others and can go “viral” in a moments notice. Think before you post or hit send</a:t>
            </a:r>
            <a:r>
              <a:rPr lang="en-US" sz="4900" dirty="0" smtClean="0"/>
              <a:t>!</a:t>
            </a:r>
            <a:endParaRPr lang="en-US" sz="4900" dirty="0" smtClean="0"/>
          </a:p>
          <a:p>
            <a:r>
              <a:rPr lang="en-US" sz="4900" dirty="0" smtClean="0"/>
              <a:t>***Teens text because they think it is funny, they want to impress their friends or boyfriend/girlfriend, want to get revenge or be mean to someone, or because they are bored</a:t>
            </a:r>
            <a:r>
              <a:rPr lang="en-US" sz="4900" dirty="0" smtClean="0"/>
              <a:t>.</a:t>
            </a:r>
          </a:p>
          <a:p>
            <a:r>
              <a:rPr lang="en-US" sz="4900" b="1" dirty="0" smtClean="0"/>
              <a:t>ALWAYS Think before you post something, say something, or hit SEND. Your digital footprint can have a negative health effect on your life. Think…would I want my mom, dad, or grandparents to see this? If the answer is NO……then, re-think your choices.</a:t>
            </a:r>
            <a:endParaRPr lang="en-US" sz="4900" b="1" dirty="0" smtClean="0"/>
          </a:p>
          <a:p>
            <a:r>
              <a:rPr lang="en-US" sz="3300" dirty="0" smtClean="0"/>
              <a:t> </a:t>
            </a:r>
            <a:endParaRPr lang="en-US" sz="33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Please Remember to ALWAYS stay SAFE online! </a:t>
            </a:r>
            <a:r>
              <a:rPr lang="en-US" dirty="0" smtClean="0">
                <a:sym typeface="Wingdings"/>
              </a:rPr>
              <a:t>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54100"/>
            <a:ext cx="5803900" cy="580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Harrington" pitchFamily="82" charset="0"/>
              </a:rPr>
              <a:t>What is Cyberbullying?</a:t>
            </a:r>
            <a:endParaRPr lang="en-US" sz="5400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48650" cy="39925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3600" dirty="0" smtClean="0">
              <a:latin typeface="Harrington" pitchFamily="82" charset="0"/>
            </a:endParaRPr>
          </a:p>
          <a:p>
            <a:pPr algn="r">
              <a:buNone/>
            </a:pPr>
            <a:r>
              <a:rPr lang="en-US" sz="3600" dirty="0" smtClean="0">
                <a:latin typeface="Harrington" pitchFamily="82" charset="0"/>
              </a:rPr>
              <a:t>Cyberbullying is the use of technology to harass, threaten, embarrass, or target another person.  </a:t>
            </a:r>
            <a:endParaRPr lang="en-US" sz="3600" dirty="0">
              <a:latin typeface="Harringto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0" y="4038600"/>
            <a:ext cx="31750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000500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114800"/>
            <a:ext cx="22771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057400"/>
            <a:ext cx="8557795" cy="433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Online Threats: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931920" cy="39751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Someone is using Inappropriate language</a:t>
            </a:r>
          </a:p>
          <a:p>
            <a:r>
              <a:rPr lang="en-US" sz="1600" dirty="0" smtClean="0"/>
              <a:t>Someone is threatening you or insults you..(text, gaming, Instagram, Ask, etc.)</a:t>
            </a:r>
          </a:p>
          <a:p>
            <a:r>
              <a:rPr lang="en-US" sz="1600" dirty="0" smtClean="0"/>
              <a:t>People send repeated messages (text bombing, etc)</a:t>
            </a:r>
          </a:p>
          <a:p>
            <a:r>
              <a:rPr lang="en-US" sz="1600" dirty="0" smtClean="0"/>
              <a:t>People can steal your passwords and hack into your accounts</a:t>
            </a:r>
          </a:p>
          <a:p>
            <a:r>
              <a:rPr lang="en-US" sz="1600" dirty="0" smtClean="0"/>
              <a:t>People can steal your identity</a:t>
            </a:r>
          </a:p>
          <a:p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931920" cy="39751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Sexual Predators: People can pretend to be a certain age to gather information and “groom” young teens</a:t>
            </a:r>
          </a:p>
          <a:p>
            <a:r>
              <a:rPr lang="en-US" sz="1600" dirty="0" smtClean="0"/>
              <a:t>People can post mean messages or photos of you</a:t>
            </a:r>
          </a:p>
          <a:p>
            <a:r>
              <a:rPr lang="en-US" sz="1600" dirty="0" smtClean="0"/>
              <a:t>Spam (unsolicited email sent from someone receiver does not know). This can also give viruses to your computer.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897877"/>
            <a:ext cx="2971800" cy="1960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57787"/>
            <a:ext cx="3022600" cy="170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 person feel who is being cyberbullied?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076747" cy="3992563"/>
          </a:xfrm>
        </p:spPr>
        <p:txBody>
          <a:bodyPr>
            <a:normAutofit fontScale="55000" lnSpcReduction="20000"/>
          </a:bodyPr>
          <a:lstStyle/>
          <a:p>
            <a:r>
              <a:rPr lang="en-US" sz="2545" dirty="0" smtClean="0"/>
              <a:t>Upset/Angry</a:t>
            </a:r>
          </a:p>
          <a:p>
            <a:r>
              <a:rPr lang="en-US" sz="2545" dirty="0" smtClean="0"/>
              <a:t>Dip in energy level</a:t>
            </a:r>
          </a:p>
          <a:p>
            <a:r>
              <a:rPr lang="en-US" sz="2545" dirty="0" smtClean="0"/>
              <a:t>Sleep disturbances</a:t>
            </a:r>
          </a:p>
          <a:p>
            <a:r>
              <a:rPr lang="en-US" sz="2545" dirty="0" smtClean="0"/>
              <a:t>Appetite disturbances</a:t>
            </a:r>
          </a:p>
          <a:p>
            <a:r>
              <a:rPr lang="en-US" sz="2545" dirty="0" smtClean="0"/>
              <a:t>Jumpy/ Agitated</a:t>
            </a:r>
            <a:endParaRPr lang="en-US" sz="2545" dirty="0" smtClean="0"/>
          </a:p>
          <a:p>
            <a:r>
              <a:rPr lang="en-US" sz="2545" dirty="0" smtClean="0"/>
              <a:t>Anxious/Moody</a:t>
            </a:r>
          </a:p>
          <a:p>
            <a:r>
              <a:rPr lang="en-US" sz="2545" dirty="0" smtClean="0"/>
              <a:t>Sad</a:t>
            </a:r>
            <a:endParaRPr lang="en-US" sz="2545" dirty="0" smtClean="0"/>
          </a:p>
          <a:p>
            <a:endParaRPr lang="en-US" sz="2545" dirty="0" smtClean="0">
              <a:solidFill>
                <a:srgbClr val="00B0F0"/>
              </a:solidFill>
            </a:endParaRPr>
          </a:p>
          <a:p>
            <a:r>
              <a:rPr lang="en-US" sz="2545" dirty="0" smtClean="0">
                <a:solidFill>
                  <a:srgbClr val="00B0F0"/>
                </a:solidFill>
              </a:rPr>
              <a:t>Remember…cyberbullying can happen @ school &amp; home (24 hours/day). People can become worried or anxious because </a:t>
            </a:r>
            <a:r>
              <a:rPr lang="en-US" dirty="0" smtClean="0">
                <a:solidFill>
                  <a:srgbClr val="00B0F0"/>
                </a:solidFill>
              </a:rPr>
              <a:t>__________________________________.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828800"/>
            <a:ext cx="50800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Ways to prevent </a:t>
            </a:r>
            <a:r>
              <a:rPr lang="en-US" dirty="0" smtClean="0"/>
              <a:t>cyberbullying and stay safe online: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9988" cy="264953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Never give out personally identifiable information online.  This includes, but is not limited to: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928"/>
            <a:ext cx="4038600" cy="51480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Full name</a:t>
            </a:r>
          </a:p>
          <a:p>
            <a:r>
              <a:rPr lang="en-US" sz="1800" dirty="0" smtClean="0"/>
              <a:t>Home address</a:t>
            </a:r>
          </a:p>
          <a:p>
            <a:r>
              <a:rPr lang="en-US" sz="1800" dirty="0" smtClean="0"/>
              <a:t>Phone number</a:t>
            </a:r>
          </a:p>
          <a:p>
            <a:r>
              <a:rPr lang="en-US" sz="1800" dirty="0" smtClean="0"/>
              <a:t>Social security number</a:t>
            </a:r>
          </a:p>
          <a:p>
            <a:r>
              <a:rPr lang="en-US" sz="1800" dirty="0" smtClean="0"/>
              <a:t>Passwords</a:t>
            </a:r>
          </a:p>
          <a:p>
            <a:r>
              <a:rPr lang="en-US" sz="1800" dirty="0" smtClean="0"/>
              <a:t>Names of family members</a:t>
            </a:r>
          </a:p>
          <a:p>
            <a:r>
              <a:rPr lang="en-US" sz="1800" dirty="0" smtClean="0"/>
              <a:t>Credit card numbers</a:t>
            </a:r>
          </a:p>
          <a:p>
            <a:r>
              <a:rPr lang="en-US" sz="1800" dirty="0" smtClean="0"/>
              <a:t>Name of school/teachers</a:t>
            </a:r>
          </a:p>
          <a:p>
            <a:r>
              <a:rPr lang="en-US" sz="1800" dirty="0" smtClean="0"/>
              <a:t>Mother’s maiden name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09800" y="3581400"/>
            <a:ext cx="1752600" cy="101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some personal information is OK</a:t>
            </a:r>
          </a:p>
          <a:p>
            <a:r>
              <a:rPr lang="en-US" dirty="0" smtClean="0"/>
              <a:t>to put online. However, be sure that the information you put out there does not reveal your identity.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More ways to prevent Cyberbullying: (Cont.)</a:t>
            </a:r>
            <a:r>
              <a:rPr lang="en-US" dirty="0" smtClean="0">
                <a:latin typeface="Harrington" pitchFamily="82" charset="0"/>
              </a:rPr>
              <a:t/>
            </a:r>
            <a:br>
              <a:rPr lang="en-US" dirty="0" smtClean="0">
                <a:latin typeface="Harrington" pitchFamily="82" charset="0"/>
              </a:rPr>
            </a:br>
            <a:endParaRPr lang="en-US" dirty="0">
              <a:latin typeface="Harringto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014728"/>
            <a:ext cx="8229600" cy="4843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2. Never tell anyone but your parents your passwords.</a:t>
            </a:r>
          </a:p>
          <a:p>
            <a:pPr>
              <a:buNone/>
            </a:pPr>
            <a:r>
              <a:rPr lang="en-US" sz="2000" dirty="0" smtClean="0"/>
              <a:t>3. If someone sends a mean or threatening message, don’t respond. </a:t>
            </a:r>
            <a:r>
              <a:rPr lang="en-US" sz="2000" dirty="0" smtClean="0">
                <a:solidFill>
                  <a:srgbClr val="C00000"/>
                </a:solidFill>
              </a:rPr>
              <a:t>(You should save it or print it out &amp; show an adult!)</a:t>
            </a:r>
          </a:p>
          <a:p>
            <a:pPr>
              <a:buNone/>
            </a:pPr>
            <a:r>
              <a:rPr lang="en-US" sz="2000" dirty="0" smtClean="0"/>
              <a:t>4. Don’t put anything online that you wouldn’t want your classmates or parents to see.</a:t>
            </a:r>
          </a:p>
          <a:p>
            <a:pPr>
              <a:buNone/>
            </a:pPr>
            <a:r>
              <a:rPr lang="en-US" sz="2000" dirty="0" smtClean="0"/>
              <a:t>5. Don’t send messages when you are angry.</a:t>
            </a:r>
          </a:p>
          <a:p>
            <a:pPr>
              <a:buNone/>
            </a:pPr>
            <a:r>
              <a:rPr lang="en-US" sz="2000" dirty="0" smtClean="0"/>
              <a:t>6. Don’t join in when someone is being cyberbullied.</a:t>
            </a:r>
          </a:p>
          <a:p>
            <a:pPr>
              <a:buNone/>
            </a:pPr>
            <a:r>
              <a:rPr lang="en-US" sz="2000" dirty="0" smtClean="0"/>
              <a:t>7. Think of the golden rule! Think about how you would feel if someone posted something or said something negative or hurtful about </a:t>
            </a:r>
            <a:r>
              <a:rPr lang="en-US" sz="2000" b="1" i="1" dirty="0" smtClean="0"/>
              <a:t>YOU!</a:t>
            </a:r>
          </a:p>
          <a:p>
            <a:pPr>
              <a:buNone/>
            </a:pPr>
            <a:r>
              <a:rPr lang="en-US" sz="2000" dirty="0" smtClean="0"/>
              <a:t>8. Never agree to meet in public without telling your parents first. If you do meet, meet with an adult and in a public place..ie, Marketplace Mall.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41000"/>
          </a:blip>
          <a:stretch>
            <a:fillRect/>
          </a:stretch>
        </p:blipFill>
        <p:spPr>
          <a:xfrm>
            <a:off x="304800" y="1676400"/>
            <a:ext cx="8582361" cy="6908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AHH…the Internet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>
              <a:buNone/>
            </a:pPr>
            <a:r>
              <a:rPr lang="en-US" b="1" dirty="0" smtClean="0">
                <a:latin typeface="Harrington" pitchFamily="82" charset="0"/>
              </a:rPr>
              <a:t>The internet is a whole network of computer networks that share information with each other.  It is also known as the “Information Super Highway.”  </a:t>
            </a:r>
          </a:p>
          <a:p>
            <a:pPr algn="r">
              <a:buNone/>
            </a:pPr>
            <a:r>
              <a:rPr lang="en-US" b="1" dirty="0" smtClean="0">
                <a:latin typeface="Harrington" pitchFamily="82" charset="0"/>
              </a:rPr>
              <a:t>Anybody can use the internet and there are no special rules or classes a person must take before they can use the Internet.  This is why it is so important to know the safety precautions so you keep yourself safe.</a:t>
            </a:r>
          </a:p>
          <a:p>
            <a:pPr algn="r">
              <a:buNone/>
            </a:pPr>
            <a:r>
              <a:rPr lang="en-US" b="1" dirty="0" smtClean="0">
                <a:latin typeface="Harrington" pitchFamily="82" charset="0"/>
              </a:rPr>
              <a:t>In school you use the Internet for projects, research, and email</a:t>
            </a:r>
            <a:r>
              <a:rPr lang="en-US" dirty="0" smtClean="0">
                <a:latin typeface="Harrington" pitchFamily="82" charset="0"/>
              </a:rPr>
              <a:t>.</a:t>
            </a:r>
            <a:endParaRPr lang="en-US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Harrington" pitchFamily="82" charset="0"/>
              </a:rPr>
              <a:t>Basic Internet Terminology:</a:t>
            </a:r>
            <a:endParaRPr lang="en-US" sz="5400" dirty="0">
              <a:latin typeface="Harringto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Blog:</a:t>
            </a:r>
            <a:r>
              <a:rPr lang="en-US" dirty="0" smtClean="0"/>
              <a:t>  maintained by an individual with regular entries of commentary, descriptions of events, or other material such as graphics or videos; </a:t>
            </a:r>
            <a:r>
              <a:rPr lang="en-US" i="1" dirty="0" smtClean="0">
                <a:solidFill>
                  <a:srgbClr val="00B0F0"/>
                </a:solidFill>
              </a:rPr>
              <a:t>reader can leave comments</a:t>
            </a:r>
            <a:r>
              <a:rPr lang="en-US" dirty="0" smtClean="0"/>
              <a:t>! (an online journal)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Social Media: </a:t>
            </a:r>
            <a:r>
              <a:rPr lang="en-US" dirty="0" smtClean="0"/>
              <a:t>a means to communicate with others or gain updates and information from individuals, groups, teams, organizations, etc.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Chat Rooms:  </a:t>
            </a:r>
            <a:r>
              <a:rPr lang="en-US" dirty="0" smtClean="0"/>
              <a:t>a web site of part of an online service that provides a venue for communities of users with a common interest to communicate in real time; register, choose a user name &amp; password, &amp; log into a particular room.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Flame: </a:t>
            </a:r>
            <a:r>
              <a:rPr lang="en-US" dirty="0" smtClean="0"/>
              <a:t>an angry message, as in an email or newsgroup post.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1959</TotalTime>
  <Words>1271</Words>
  <Application>Microsoft Office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Spectrum</vt:lpstr>
      <vt:lpstr>Are you being Cyberbullied?</vt:lpstr>
      <vt:lpstr>What is Cyberbullying?</vt:lpstr>
      <vt:lpstr>PowerPoint Presentation</vt:lpstr>
      <vt:lpstr>Identifying Online Threats:</vt:lpstr>
      <vt:lpstr>How does a person feel who is being cyberbullied?</vt:lpstr>
      <vt:lpstr>Ways to prevent cyberbullying and stay safe online:</vt:lpstr>
      <vt:lpstr>More ways to prevent Cyberbullying: (Cont.) </vt:lpstr>
      <vt:lpstr>AHH…the Internet</vt:lpstr>
      <vt:lpstr>Basic Internet Terminology:</vt:lpstr>
      <vt:lpstr>What are the dangers on the Internet?</vt:lpstr>
      <vt:lpstr>PowerPoint Presentation</vt:lpstr>
      <vt:lpstr>Staying safe online is extremely important for all! </vt:lpstr>
      <vt:lpstr> Internet Safety Tips </vt:lpstr>
      <vt:lpstr>What is safe to share online?</vt:lpstr>
      <vt:lpstr>Sexting</vt:lpstr>
      <vt:lpstr>Please Remember to ALWAYS stay SAFE online!  </vt:lpstr>
    </vt:vector>
  </TitlesOfParts>
  <Company>Rush-Henrietta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being Cyberbullied?</dc:title>
  <dc:creator>kubrichh</dc:creator>
  <cp:lastModifiedBy>%username%</cp:lastModifiedBy>
  <cp:revision>31</cp:revision>
  <dcterms:created xsi:type="dcterms:W3CDTF">2012-04-16T15:47:25Z</dcterms:created>
  <dcterms:modified xsi:type="dcterms:W3CDTF">2014-02-26T17:03:32Z</dcterms:modified>
</cp:coreProperties>
</file>