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2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2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2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2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2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2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2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AC97674-715D-4669-8DCD-10D0B8C03569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3E7322-7573-4C3F-8110-487916515B5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Value of </a:t>
            </a:r>
            <a:r>
              <a:rPr lang="en-US" i="1" dirty="0" smtClean="0"/>
              <a:t>x</a:t>
            </a:r>
            <a:r>
              <a:rPr lang="en-US" dirty="0" smtClean="0"/>
              <a:t> Makes the Fraction Undefined?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027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57399" y="1295400"/>
          <a:ext cx="1170039" cy="1066800"/>
        </p:xfrm>
        <a:graphic>
          <a:graphicData uri="http://schemas.openxmlformats.org/presentationml/2006/ole">
            <p:oleObj spid="_x0000_s1028" name="Equation" r:id="rId4" imgW="43164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92325" y="2667000"/>
          <a:ext cx="1100138" cy="1066800"/>
        </p:xfrm>
        <a:graphic>
          <a:graphicData uri="http://schemas.openxmlformats.org/presentationml/2006/ole">
            <p:oleObj spid="_x0000_s1029" name="Equation" r:id="rId5" imgW="40608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60588" y="4114800"/>
          <a:ext cx="963612" cy="1066800"/>
        </p:xfrm>
        <a:graphic>
          <a:graphicData uri="http://schemas.openxmlformats.org/presentationml/2006/ole">
            <p:oleObj spid="_x0000_s1031" name="Equation" r:id="rId6" imgW="35532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971675" y="5562600"/>
          <a:ext cx="1341438" cy="1066800"/>
        </p:xfrm>
        <a:graphic>
          <a:graphicData uri="http://schemas.openxmlformats.org/presentationml/2006/ole">
            <p:oleObj spid="_x0000_s1032" name="Equation" r:id="rId7" imgW="495000" imgH="393480" progId="Equation.DSMT4">
              <p:embed/>
            </p:oleObj>
          </a:graphicData>
        </a:graphic>
      </p:graphicFrame>
      <p:sp>
        <p:nvSpPr>
          <p:cNvPr id="16" name="Content Placeholder 6"/>
          <p:cNvSpPr txBox="1">
            <a:spLocks/>
          </p:cNvSpPr>
          <p:nvPr/>
        </p:nvSpPr>
        <p:spPr>
          <a:xfrm>
            <a:off x="1447800" y="1447800"/>
            <a:ext cx="7498080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arenR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arenR" startAt="2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arenR" startAt="3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96646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arenR" startAt="4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Sum/Difference (A)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024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20938" y="1219200"/>
          <a:ext cx="1022350" cy="989013"/>
        </p:xfrm>
        <a:graphic>
          <a:graphicData uri="http://schemas.openxmlformats.org/presentationml/2006/ole">
            <p:oleObj spid="_x0000_s10243" name="Equation" r:id="rId4" imgW="40608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808288" y="2924175"/>
          <a:ext cx="333375" cy="433388"/>
        </p:xfrm>
        <a:graphic>
          <a:graphicData uri="http://schemas.openxmlformats.org/presentationml/2006/ole">
            <p:oleObj spid="_x0000_s10244" name="Equation" r:id="rId5" imgW="126720" imgH="1648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609850" y="4103688"/>
          <a:ext cx="895350" cy="993775"/>
        </p:xfrm>
        <a:graphic>
          <a:graphicData uri="http://schemas.openxmlformats.org/presentationml/2006/ole">
            <p:oleObj spid="_x0000_s10245" name="Equation" r:id="rId6" imgW="35532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433638" y="5600700"/>
          <a:ext cx="952500" cy="954088"/>
        </p:xfrm>
        <a:graphic>
          <a:graphicData uri="http://schemas.openxmlformats.org/presentationml/2006/ole">
            <p:oleObj spid="_x0000_s10246" name="Equation" r:id="rId7" imgW="3934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Sum/Difference</a:t>
            </a:r>
            <a:br>
              <a:rPr lang="en-US" dirty="0" smtClean="0"/>
            </a:br>
            <a:r>
              <a:rPr lang="en-US" sz="2000" dirty="0" smtClean="0"/>
              <a:t>R</a:t>
            </a:r>
            <a:r>
              <a:rPr lang="en-US" sz="2000" dirty="0" smtClean="0"/>
              <a:t>emember to find Common Denominators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17738" y="1219200"/>
          <a:ext cx="1951037" cy="989013"/>
        </p:xfrm>
        <a:graphic>
          <a:graphicData uri="http://schemas.openxmlformats.org/presentationml/2006/ole">
            <p:oleObj spid="_x0000_s11266" name="Equation" r:id="rId3" imgW="77436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620963" y="2624138"/>
          <a:ext cx="1400175" cy="1033462"/>
        </p:xfrm>
        <a:graphic>
          <a:graphicData uri="http://schemas.openxmlformats.org/presentationml/2006/ole">
            <p:oleObj spid="_x0000_s11267" name="Equation" r:id="rId4" imgW="53316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93925" y="4114800"/>
          <a:ext cx="2366963" cy="990600"/>
        </p:xfrm>
        <a:graphic>
          <a:graphicData uri="http://schemas.openxmlformats.org/presentationml/2006/ole">
            <p:oleObj spid="_x0000_s11268" name="Equation" r:id="rId5" imgW="93960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590800" y="5600700"/>
          <a:ext cx="1446213" cy="952500"/>
        </p:xfrm>
        <a:graphic>
          <a:graphicData uri="http://schemas.openxmlformats.org/presentationml/2006/ole">
            <p:oleObj spid="_x0000_s11269" name="Equation" r:id="rId6" imgW="5968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Sum/Difference (A)</a:t>
            </a:r>
            <a:br>
              <a:rPr lang="en-US" dirty="0" smtClean="0"/>
            </a:br>
            <a:r>
              <a:rPr lang="en-US" sz="2200" dirty="0" smtClean="0"/>
              <a:t>Remember </a:t>
            </a:r>
            <a:r>
              <a:rPr lang="en-US" sz="2200" dirty="0" smtClean="0"/>
              <a:t>to find Common Denominators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229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341563" y="1219200"/>
          <a:ext cx="1182687" cy="989013"/>
        </p:xfrm>
        <a:graphic>
          <a:graphicData uri="http://schemas.openxmlformats.org/presentationml/2006/ole">
            <p:oleObj spid="_x0000_s12291" name="Equation" r:id="rId4" imgW="46980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774950" y="2624138"/>
          <a:ext cx="400050" cy="1033462"/>
        </p:xfrm>
        <a:graphic>
          <a:graphicData uri="http://schemas.openxmlformats.org/presentationml/2006/ole">
            <p:oleObj spid="_x0000_s12292" name="Equation" r:id="rId5" imgW="15228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419350" y="4103688"/>
          <a:ext cx="1277938" cy="993775"/>
        </p:xfrm>
        <a:graphic>
          <a:graphicData uri="http://schemas.openxmlformats.org/presentationml/2006/ole">
            <p:oleObj spid="_x0000_s12293" name="Equation" r:id="rId6" imgW="50796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647950" y="5600700"/>
          <a:ext cx="522288" cy="954088"/>
        </p:xfrm>
        <a:graphic>
          <a:graphicData uri="http://schemas.openxmlformats.org/presentationml/2006/ole">
            <p:oleObj spid="_x0000_s12294" name="Equation" r:id="rId7" imgW="21564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for x</a:t>
            </a:r>
            <a:br>
              <a:rPr lang="en-US" dirty="0" smtClean="0"/>
            </a:br>
            <a:r>
              <a:rPr lang="en-US" sz="2000" dirty="0" smtClean="0"/>
              <a:t>R</a:t>
            </a:r>
            <a:r>
              <a:rPr lang="en-US" sz="2000" dirty="0" smtClean="0"/>
              <a:t>emember to find Common Denominators (If Necessary)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22500" y="1219200"/>
          <a:ext cx="2654300" cy="989013"/>
        </p:xfrm>
        <a:graphic>
          <a:graphicData uri="http://schemas.openxmlformats.org/presentationml/2006/ole">
            <p:oleObj spid="_x0000_s13314" name="Equation" r:id="rId3" imgW="105408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238375" y="2624138"/>
          <a:ext cx="2166938" cy="1033462"/>
        </p:xfrm>
        <a:graphic>
          <a:graphicData uri="http://schemas.openxmlformats.org/presentationml/2006/ole">
            <p:oleObj spid="_x0000_s13315" name="Equation" r:id="rId4" imgW="82548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62175" y="4114800"/>
          <a:ext cx="2432050" cy="990600"/>
        </p:xfrm>
        <a:graphic>
          <a:graphicData uri="http://schemas.openxmlformats.org/presentationml/2006/ole">
            <p:oleObj spid="_x0000_s13316" name="Equation" r:id="rId5" imgW="96516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576513" y="5600700"/>
          <a:ext cx="1476375" cy="952500"/>
        </p:xfrm>
        <a:graphic>
          <a:graphicData uri="http://schemas.openxmlformats.org/presentationml/2006/ole">
            <p:oleObj spid="_x0000_s13317" name="Equation" r:id="rId6" imgW="6094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for </a:t>
            </a:r>
            <a:r>
              <a:rPr lang="en-US" dirty="0" smtClean="0"/>
              <a:t>x (A)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Remember to find Common Denominators (If Necessary)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92325" y="2044700"/>
          <a:ext cx="1101725" cy="481013"/>
        </p:xfrm>
        <a:graphic>
          <a:graphicData uri="http://schemas.openxmlformats.org/presentationml/2006/ole">
            <p:oleObj spid="_x0000_s14339" name="Equation" r:id="rId4" imgW="40608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57400" y="3187700"/>
          <a:ext cx="1168400" cy="481013"/>
        </p:xfrm>
        <a:graphic>
          <a:graphicData uri="http://schemas.openxmlformats.org/presentationml/2006/ole">
            <p:oleObj spid="_x0000_s14340" name="Equation" r:id="rId5" imgW="431640" imgH="177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92338" y="4330700"/>
          <a:ext cx="896937" cy="481013"/>
        </p:xfrm>
        <a:graphic>
          <a:graphicData uri="http://schemas.openxmlformats.org/presentationml/2006/ole">
            <p:oleObj spid="_x0000_s14341" name="Equation" r:id="rId6" imgW="330120" imgH="177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176463" y="5473700"/>
          <a:ext cx="928687" cy="482600"/>
        </p:xfrm>
        <a:graphic>
          <a:graphicData uri="http://schemas.openxmlformats.org/presentationml/2006/ole">
            <p:oleObj spid="_x0000_s14342" name="Equation" r:id="rId7" imgW="3427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850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sz="2600" dirty="0" smtClean="0"/>
              <a:t>The freshman class buffet consists of 4 different salads, 3 types of sandwiches, and  6 varieties of desserts. How many different selections consisting of one salad, one sandwich, and one dessert are possible?</a:t>
            </a:r>
          </a:p>
          <a:p>
            <a:pPr>
              <a:buNone/>
            </a:pPr>
            <a:endParaRPr lang="en-US" sz="2600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sz="2600" dirty="0" smtClean="0"/>
              <a:t>How many different </a:t>
            </a:r>
            <a:r>
              <a:rPr lang="en-US" sz="2600" dirty="0" smtClean="0"/>
              <a:t>5</a:t>
            </a:r>
            <a:r>
              <a:rPr lang="en-US" sz="2600" dirty="0" smtClean="0"/>
              <a:t>-letter arrangements can be made from the word FAIRY?</a:t>
            </a:r>
          </a:p>
          <a:p>
            <a:pPr>
              <a:buNone/>
            </a:pPr>
            <a:endParaRPr lang="en-US" sz="2600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sz="2600" dirty="0" smtClean="0"/>
              <a:t>A biology class has 8 students. How many different lab groups may be formed that will consist of three students?</a:t>
            </a:r>
          </a:p>
          <a:p>
            <a:endParaRPr lang="en-US" sz="2600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sz="2600" dirty="0" smtClean="0"/>
              <a:t>In how many ways can you give 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,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, and 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, prize in a pumpkin growing contest when 7 pumpkins are entered in the contest?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(A)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1638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09800" y="2109787"/>
          <a:ext cx="2133600" cy="481013"/>
        </p:xfrm>
        <a:graphic>
          <a:graphicData uri="http://schemas.openxmlformats.org/presentationml/2006/ole">
            <p:oleObj spid="_x0000_s16387" name="Equation" r:id="rId4" imgW="78732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82812" y="3192463"/>
          <a:ext cx="5360988" cy="617537"/>
        </p:xfrm>
        <a:graphic>
          <a:graphicData uri="http://schemas.openxmlformats.org/presentationml/2006/ole">
            <p:oleObj spid="_x0000_s16388" name="Equation" r:id="rId5" imgW="1981080" imgH="22860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33600" y="4262438"/>
          <a:ext cx="1517650" cy="619125"/>
        </p:xfrm>
        <a:graphic>
          <a:graphicData uri="http://schemas.openxmlformats.org/presentationml/2006/ole">
            <p:oleObj spid="_x0000_s16389" name="Equation" r:id="rId6" imgW="558720" imgH="228600" progId="Equation.DSMT4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246312" y="5478463"/>
          <a:ext cx="4535488" cy="617537"/>
        </p:xfrm>
        <a:graphic>
          <a:graphicData uri="http://schemas.openxmlformats.org/presentationml/2006/ole">
            <p:oleObj spid="_x0000_s16391" name="Equation" r:id="rId7" imgW="16761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Value of </a:t>
            </a:r>
            <a:r>
              <a:rPr lang="en-US" i="1" dirty="0" smtClean="0"/>
              <a:t>x</a:t>
            </a:r>
            <a:r>
              <a:rPr lang="en-US" dirty="0" smtClean="0"/>
              <a:t> Makes the Fraction Undefined? (A)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205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160588" y="2044700"/>
          <a:ext cx="963612" cy="481013"/>
        </p:xfrm>
        <a:graphic>
          <a:graphicData uri="http://schemas.openxmlformats.org/presentationml/2006/ole">
            <p:oleObj spid="_x0000_s2051" name="Equation" r:id="rId4" imgW="35532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06600" y="2895600"/>
          <a:ext cx="1271588" cy="1066800"/>
        </p:xfrm>
        <a:graphic>
          <a:graphicData uri="http://schemas.openxmlformats.org/presentationml/2006/ole">
            <p:oleObj spid="_x0000_s2052" name="Equation" r:id="rId5" imgW="46980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76463" y="4330700"/>
          <a:ext cx="930275" cy="481013"/>
        </p:xfrm>
        <a:graphic>
          <a:graphicData uri="http://schemas.openxmlformats.org/presentationml/2006/ole">
            <p:oleObj spid="_x0000_s2053" name="Equation" r:id="rId6" imgW="342720" imgH="177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057400" y="5473700"/>
          <a:ext cx="1168400" cy="482600"/>
        </p:xfrm>
        <a:graphic>
          <a:graphicData uri="http://schemas.openxmlformats.org/presentationml/2006/ole">
            <p:oleObj spid="_x0000_s2054" name="Equation" r:id="rId7" imgW="4316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Simplify Each Fraction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307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73262" y="1219200"/>
          <a:ext cx="1917814" cy="990600"/>
        </p:xfrm>
        <a:graphic>
          <a:graphicData uri="http://schemas.openxmlformats.org/presentationml/2006/ole">
            <p:oleObj spid="_x0000_s3075" name="Equation" r:id="rId4" imgW="76176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974850" y="2590800"/>
          <a:ext cx="2000250" cy="1100137"/>
        </p:xfrm>
        <a:graphic>
          <a:graphicData uri="http://schemas.openxmlformats.org/presentationml/2006/ole">
            <p:oleObj spid="_x0000_s3076" name="Equation" r:id="rId5" imgW="761760" imgH="419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981200" y="4051300"/>
          <a:ext cx="2111375" cy="1054100"/>
        </p:xfrm>
        <a:graphic>
          <a:graphicData uri="http://schemas.openxmlformats.org/presentationml/2006/ole">
            <p:oleObj spid="_x0000_s3077" name="Equation" r:id="rId6" imgW="838080" imgH="4190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057400" y="5600700"/>
          <a:ext cx="1905000" cy="952500"/>
        </p:xfrm>
        <a:graphic>
          <a:graphicData uri="http://schemas.openxmlformats.org/presentationml/2006/ole">
            <p:oleObj spid="_x0000_s3078" name="Equation" r:id="rId7" imgW="7873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Simplify Each Fraction (A)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84438" y="1219200"/>
          <a:ext cx="895350" cy="990600"/>
        </p:xfrm>
        <a:graphic>
          <a:graphicData uri="http://schemas.openxmlformats.org/presentationml/2006/ole">
            <p:oleObj spid="_x0000_s4099" name="Equation" r:id="rId4" imgW="35532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08250" y="2624138"/>
          <a:ext cx="933450" cy="1033462"/>
        </p:xfrm>
        <a:graphic>
          <a:graphicData uri="http://schemas.openxmlformats.org/presentationml/2006/ole">
            <p:oleObj spid="_x0000_s4100" name="Equation" r:id="rId5" imgW="35532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08250" y="4083050"/>
          <a:ext cx="1055688" cy="990600"/>
        </p:xfrm>
        <a:graphic>
          <a:graphicData uri="http://schemas.openxmlformats.org/presentationml/2006/ole">
            <p:oleObj spid="_x0000_s4101" name="Equation" r:id="rId6" imgW="41904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579688" y="5600700"/>
          <a:ext cx="860425" cy="952500"/>
        </p:xfrm>
        <a:graphic>
          <a:graphicData uri="http://schemas.openxmlformats.org/presentationml/2006/ole">
            <p:oleObj spid="_x0000_s4102" name="Equation" r:id="rId7" imgW="3553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Product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512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28825" y="1187450"/>
          <a:ext cx="3228975" cy="1054100"/>
        </p:xfrm>
        <a:graphic>
          <a:graphicData uri="http://schemas.openxmlformats.org/presentationml/2006/ole">
            <p:oleObj spid="_x0000_s5123" name="Equation" r:id="rId4" imgW="1282680" imgH="419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47875" y="2590800"/>
          <a:ext cx="3667125" cy="1100138"/>
        </p:xfrm>
        <a:graphic>
          <a:graphicData uri="http://schemas.openxmlformats.org/presentationml/2006/ole">
            <p:oleObj spid="_x0000_s5124" name="Equation" r:id="rId5" imgW="1396800" imgH="419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05038" y="4019550"/>
          <a:ext cx="1663700" cy="1117600"/>
        </p:xfrm>
        <a:graphic>
          <a:graphicData uri="http://schemas.openxmlformats.org/presentationml/2006/ole">
            <p:oleObj spid="_x0000_s5125" name="Equation" r:id="rId6" imgW="660240" imgH="4442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251075" y="5570538"/>
          <a:ext cx="2397125" cy="1012825"/>
        </p:xfrm>
        <a:graphic>
          <a:graphicData uri="http://schemas.openxmlformats.org/presentationml/2006/ole">
            <p:oleObj spid="_x0000_s5126" name="Equation" r:id="rId7" imgW="99036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Product (A)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614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44725" y="1219200"/>
          <a:ext cx="1376363" cy="990600"/>
        </p:xfrm>
        <a:graphic>
          <a:graphicData uri="http://schemas.openxmlformats.org/presentationml/2006/ole">
            <p:oleObj spid="_x0000_s6147" name="Equation" r:id="rId4" imgW="54576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690813" y="2624138"/>
          <a:ext cx="566737" cy="1033462"/>
        </p:xfrm>
        <a:graphic>
          <a:graphicData uri="http://schemas.openxmlformats.org/presentationml/2006/ole">
            <p:oleObj spid="_x0000_s6148" name="Equation" r:id="rId5" imgW="21564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682875" y="4019550"/>
          <a:ext cx="704850" cy="1117600"/>
        </p:xfrm>
        <a:graphic>
          <a:graphicData uri="http://schemas.openxmlformats.org/presentationml/2006/ole">
            <p:oleObj spid="_x0000_s6149" name="Equation" r:id="rId6" imgW="279360" imgH="4442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146300" y="5768975"/>
          <a:ext cx="2120900" cy="614363"/>
        </p:xfrm>
        <a:graphic>
          <a:graphicData uri="http://schemas.openxmlformats.org/presentationml/2006/ole">
            <p:oleObj spid="_x0000_s6150" name="Equation" r:id="rId7" imgW="87624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Quotient</a:t>
            </a:r>
            <a:br>
              <a:rPr lang="en-US" dirty="0" smtClean="0"/>
            </a:br>
            <a:r>
              <a:rPr lang="en-US" sz="2000" dirty="0" smtClean="0"/>
              <a:t>Remember to Change to Multiplication and Flip the Second Fraction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362200" y="1187450"/>
          <a:ext cx="1662112" cy="1054100"/>
        </p:xfrm>
        <a:graphic>
          <a:graphicData uri="http://schemas.openxmlformats.org/presentationml/2006/ole">
            <p:oleObj spid="_x0000_s7171" name="Equation" r:id="rId3" imgW="660240" imgH="419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38400" y="2557463"/>
          <a:ext cx="1766888" cy="1166812"/>
        </p:xfrm>
        <a:graphic>
          <a:graphicData uri="http://schemas.openxmlformats.org/presentationml/2006/ole">
            <p:oleObj spid="_x0000_s7172" name="Equation" r:id="rId4" imgW="672840" imgH="4442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078037" y="4051300"/>
          <a:ext cx="3103563" cy="1054100"/>
        </p:xfrm>
        <a:graphic>
          <a:graphicData uri="http://schemas.openxmlformats.org/presentationml/2006/ole">
            <p:oleObj spid="_x0000_s7173" name="Equation" r:id="rId5" imgW="1231560" imgH="4190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438400" y="5600700"/>
          <a:ext cx="1752600" cy="952500"/>
        </p:xfrm>
        <a:graphic>
          <a:graphicData uri="http://schemas.openxmlformats.org/presentationml/2006/ole">
            <p:oleObj spid="_x0000_s7174" name="Equation" r:id="rId6" imgW="7236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Quotient (A)</a:t>
            </a:r>
            <a:br>
              <a:rPr lang="en-US" dirty="0" smtClean="0"/>
            </a:br>
            <a:r>
              <a:rPr lang="en-US" sz="2200" dirty="0" smtClean="0"/>
              <a:t>Remember </a:t>
            </a:r>
            <a:r>
              <a:rPr lang="en-US" sz="2200" dirty="0" smtClean="0"/>
              <a:t>to Change to Multiplication and Flip the Second Fraction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68800" y="190500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79688" y="1187450"/>
          <a:ext cx="703262" cy="1054100"/>
        </p:xfrm>
        <a:graphic>
          <a:graphicData uri="http://schemas.openxmlformats.org/presentationml/2006/ole">
            <p:oleObj spid="_x0000_s8195" name="Equation" r:id="rId4" imgW="279360" imgH="419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08238" y="2590800"/>
          <a:ext cx="1133475" cy="1100138"/>
        </p:xfrm>
        <a:graphic>
          <a:graphicData uri="http://schemas.openxmlformats.org/presentationml/2006/ole">
            <p:oleObj spid="_x0000_s8196" name="Equation" r:id="rId5" imgW="431640" imgH="419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306638" y="4343400"/>
          <a:ext cx="1503362" cy="512763"/>
        </p:xfrm>
        <a:graphic>
          <a:graphicData uri="http://schemas.openxmlformats.org/presentationml/2006/ole">
            <p:oleObj spid="_x0000_s8197" name="Equation" r:id="rId6" imgW="596880" imgH="2030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693987" y="5830888"/>
          <a:ext cx="430213" cy="492125"/>
        </p:xfrm>
        <a:graphic>
          <a:graphicData uri="http://schemas.openxmlformats.org/presentationml/2006/ole">
            <p:oleObj spid="_x0000_s8198" name="Equation" r:id="rId7" imgW="177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Sum/Difference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90738" y="1219200"/>
          <a:ext cx="2206625" cy="989013"/>
        </p:xfrm>
        <a:graphic>
          <a:graphicData uri="http://schemas.openxmlformats.org/presentationml/2006/ole">
            <p:oleObj spid="_x0000_s9219" name="Equation" r:id="rId3" imgW="876240" imgH="393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71700" y="2624138"/>
          <a:ext cx="2300288" cy="1033462"/>
        </p:xfrm>
        <a:graphic>
          <a:graphicData uri="http://schemas.openxmlformats.org/presentationml/2006/ole">
            <p:oleObj spid="_x0000_s9220" name="Equation" r:id="rId4" imgW="876240" imgH="393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09800" y="4083050"/>
          <a:ext cx="2335212" cy="990600"/>
        </p:xfrm>
        <a:graphic>
          <a:graphicData uri="http://schemas.openxmlformats.org/presentationml/2006/ole">
            <p:oleObj spid="_x0000_s9221" name="Equation" r:id="rId5" imgW="927000" imgH="393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498725" y="5600700"/>
          <a:ext cx="1630363" cy="952500"/>
        </p:xfrm>
        <a:graphic>
          <a:graphicData uri="http://schemas.openxmlformats.org/presentationml/2006/ole">
            <p:oleObj spid="_x0000_s9222" name="Equation" r:id="rId6" imgW="67284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633</TotalTime>
  <Words>247</Words>
  <Application>Microsoft Office PowerPoint</Application>
  <PresentationFormat>On-screen Show (4:3)</PresentationFormat>
  <Paragraphs>171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Solstice</vt:lpstr>
      <vt:lpstr>MathType 6.0 Equation</vt:lpstr>
      <vt:lpstr>What Value of x Makes the Fraction Undefined?</vt:lpstr>
      <vt:lpstr>What Value of x Makes the Fraction Undefined? (A)</vt:lpstr>
      <vt:lpstr>Simplify Each Fraction</vt:lpstr>
      <vt:lpstr>Simplify Each Fraction (A)</vt:lpstr>
      <vt:lpstr>Find the Product</vt:lpstr>
      <vt:lpstr>Find the Product (A)</vt:lpstr>
      <vt:lpstr>Find the Quotient Remember to Change to Multiplication and Flip the Second Fraction</vt:lpstr>
      <vt:lpstr>Find the Quotient (A) Remember to Change to Multiplication and Flip the Second Fraction</vt:lpstr>
      <vt:lpstr>Find the Sum/Difference</vt:lpstr>
      <vt:lpstr>Find the Sum/Difference (A)</vt:lpstr>
      <vt:lpstr>Find the Sum/Difference Remember to find Common Denominators</vt:lpstr>
      <vt:lpstr>Find the Sum/Difference (A) Remember to find Common Denominators</vt:lpstr>
      <vt:lpstr>Solve for x Remember to find Common Denominators (If Necessary)</vt:lpstr>
      <vt:lpstr>Solve for x (A) Remember to find Common Denominators (If Necessary)</vt:lpstr>
      <vt:lpstr>Probability </vt:lpstr>
      <vt:lpstr>Probability (A)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Value of x Makes the Fraction Undefined?</dc:title>
  <dc:creator>FalciJ</dc:creator>
  <cp:lastModifiedBy>FalciJ</cp:lastModifiedBy>
  <cp:revision>3</cp:revision>
  <dcterms:created xsi:type="dcterms:W3CDTF">2011-03-10T03:28:51Z</dcterms:created>
  <dcterms:modified xsi:type="dcterms:W3CDTF">2011-03-10T14:01:53Z</dcterms:modified>
</cp:coreProperties>
</file>