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71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D76DE-A2C8-4C20-9F22-99E3F6DDF916}" type="datetimeFigureOut">
              <a:rPr lang="en-US" smtClean="0"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09472-9210-4E72-9462-0122B878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0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C66042D-30FE-4EE5-97FA-331D3E713E3E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6CE164-EDEB-4583-832B-4987E746C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95400"/>
            <a:ext cx="6934200" cy="41910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Sustained Attention</a:t>
            </a:r>
          </a:p>
          <a:p>
            <a:pPr indent="0" algn="ctr">
              <a:buNone/>
            </a:pPr>
            <a:r>
              <a:rPr lang="en-US" sz="2400" dirty="0" smtClean="0"/>
              <a:t>The ability to pay attention in spite of distractions, fatigue or boredom. 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Completing a five minute chore</a:t>
            </a:r>
          </a:p>
          <a:p>
            <a:pPr indent="0" algn="ctr">
              <a:buNone/>
            </a:pPr>
            <a:r>
              <a:rPr lang="en-US" sz="2400" dirty="0" smtClean="0"/>
              <a:t>Completing a long homework assignment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34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71600"/>
            <a:ext cx="7391400" cy="41148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Task Initiation</a:t>
            </a:r>
          </a:p>
          <a:p>
            <a:pPr indent="0" algn="ctr">
              <a:buNone/>
            </a:pPr>
            <a:r>
              <a:rPr lang="en-US" sz="2400" dirty="0" smtClean="0"/>
              <a:t>The ability to begin projects in an efficient and timely manner.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Starting a chore or assignment right after a direction</a:t>
            </a:r>
          </a:p>
          <a:p>
            <a:pPr indent="0" algn="ctr">
              <a:buNone/>
            </a:pPr>
            <a:r>
              <a:rPr lang="en-US" sz="2400" dirty="0" smtClean="0"/>
              <a:t>Not waiting until midnight to start a long term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4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76400"/>
            <a:ext cx="7162800" cy="38100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Planning/Prioritization</a:t>
            </a:r>
          </a:p>
          <a:p>
            <a:pPr indent="0" algn="ctr">
              <a:buNone/>
            </a:pPr>
            <a:r>
              <a:rPr lang="en-US" sz="2400" dirty="0" smtClean="0"/>
              <a:t>The ability to map out a plan to reach a goal and focus on what’s important and what’s not. </a:t>
            </a:r>
          </a:p>
          <a:p>
            <a:pPr indent="0" algn="ctr">
              <a:buNone/>
            </a:pPr>
            <a:endParaRPr lang="en-US" sz="2400" dirty="0"/>
          </a:p>
          <a:p>
            <a:pPr indent="0" algn="ctr">
              <a:buNone/>
            </a:pPr>
            <a:r>
              <a:rPr lang="en-US" sz="2400" dirty="0" smtClean="0"/>
              <a:t>Formulating a plan to get a job done</a:t>
            </a:r>
          </a:p>
        </p:txBody>
      </p:sp>
    </p:spTree>
    <p:extLst>
      <p:ext uri="{BB962C8B-B14F-4D97-AF65-F5344CB8AC3E}">
        <p14:creationId xmlns:p14="http://schemas.microsoft.com/office/powerpoint/2010/main" val="1608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95400"/>
            <a:ext cx="7010400" cy="41910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Organization</a:t>
            </a:r>
          </a:p>
          <a:p>
            <a:pPr indent="0" algn="ctr">
              <a:buNone/>
            </a:pPr>
            <a:r>
              <a:rPr lang="en-US" sz="2400" dirty="0" smtClean="0"/>
              <a:t>The ability to create and maintain systems to manage information and materials.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Putting toys away in the correct bins</a:t>
            </a:r>
          </a:p>
          <a:p>
            <a:pPr indent="0" algn="ctr">
              <a:buNone/>
            </a:pPr>
            <a:r>
              <a:rPr lang="en-US" sz="2400" dirty="0" smtClean="0"/>
              <a:t>Organizing school materials/locker/desk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7162800" cy="43434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Time Management</a:t>
            </a:r>
          </a:p>
          <a:p>
            <a:pPr indent="0" algn="ctr">
              <a:buNone/>
            </a:pPr>
            <a:r>
              <a:rPr lang="en-US" sz="2400" dirty="0" smtClean="0"/>
              <a:t>The ability to estimate how much time one has and how to use it efficiently.  A sense that time is important.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Complete a short job within a set time limit</a:t>
            </a:r>
          </a:p>
          <a:p>
            <a:pPr indent="0" algn="ctr">
              <a:buNone/>
            </a:pPr>
            <a:r>
              <a:rPr lang="en-US" sz="2400" dirty="0" smtClean="0"/>
              <a:t>Establish a schedule to meet task deadlines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82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295400"/>
            <a:ext cx="7086600" cy="41910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Goal Directed Persistence</a:t>
            </a:r>
          </a:p>
          <a:p>
            <a:pPr indent="0" algn="ctr">
              <a:buNone/>
            </a:pPr>
            <a:r>
              <a:rPr lang="en-US" sz="2400" dirty="0" smtClean="0"/>
              <a:t>The capacity to have a goal and follow through to the completion of that goal. 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Complete a job for a ‘prize’</a:t>
            </a:r>
          </a:p>
          <a:p>
            <a:pPr indent="0" algn="ctr">
              <a:buNone/>
            </a:pPr>
            <a:r>
              <a:rPr lang="en-US" sz="2400" dirty="0" smtClean="0"/>
              <a:t>Saving money for a large purchase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60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371600"/>
            <a:ext cx="7010400" cy="41148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Flexibility</a:t>
            </a:r>
          </a:p>
          <a:p>
            <a:pPr indent="0" algn="ctr">
              <a:buNone/>
            </a:pPr>
            <a:r>
              <a:rPr lang="en-US" sz="2400" dirty="0" smtClean="0"/>
              <a:t>The ability to adapt to changing conditions.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Adjusting to a change of plans without much distress</a:t>
            </a:r>
          </a:p>
          <a:p>
            <a:pPr indent="0" algn="ctr">
              <a:buNone/>
            </a:pPr>
            <a:r>
              <a:rPr lang="en-US" sz="2400" dirty="0" smtClean="0"/>
              <a:t>Accepting alternatives when first choices are not available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67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19200"/>
            <a:ext cx="7086600" cy="4191000"/>
          </a:xfrm>
        </p:spPr>
        <p:txBody>
          <a:bodyPr/>
          <a:lstStyle/>
          <a:p>
            <a:pPr indent="0" algn="ctr">
              <a:buNone/>
            </a:pPr>
            <a:r>
              <a:rPr lang="en-US" sz="2400" b="1" dirty="0" err="1" smtClean="0"/>
              <a:t>Metacognition</a:t>
            </a:r>
            <a:endParaRPr lang="en-US" sz="2400" b="1" dirty="0" smtClean="0"/>
          </a:p>
          <a:p>
            <a:pPr indent="0" algn="ctr">
              <a:buNone/>
            </a:pPr>
            <a:r>
              <a:rPr lang="en-US" sz="2400" dirty="0" smtClean="0"/>
              <a:t>Self monitoring, self evaluating skills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Changing behavior in response to feedback</a:t>
            </a:r>
          </a:p>
          <a:p>
            <a:pPr indent="0" algn="ctr">
              <a:buNone/>
            </a:pPr>
            <a:r>
              <a:rPr lang="en-US" sz="2400" dirty="0" smtClean="0"/>
              <a:t>Improving performance by observing others more skilled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905000"/>
            <a:ext cx="7086600" cy="35814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800" dirty="0" smtClean="0"/>
              <a:t>We have to loan children our prefrontal lobes.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19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the Street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years – hold hands, think aloud</a:t>
            </a:r>
          </a:p>
          <a:p>
            <a:r>
              <a:rPr lang="en-US" dirty="0" smtClean="0"/>
              <a:t>4 years – side by side, reminders</a:t>
            </a:r>
          </a:p>
          <a:p>
            <a:r>
              <a:rPr lang="en-US" dirty="0" smtClean="0"/>
              <a:t>6 years – stand at the edge of the road, reminders</a:t>
            </a:r>
          </a:p>
          <a:p>
            <a:r>
              <a:rPr lang="en-US" dirty="0" smtClean="0"/>
              <a:t>8 years – stand at the front door and watch</a:t>
            </a:r>
          </a:p>
          <a:p>
            <a:r>
              <a:rPr lang="en-US" dirty="0" smtClean="0"/>
              <a:t>10 years – have coffee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definition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executive functions are a set of processes that all have to do with managing oneself and one’s resources in order to achieve a goal.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00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i="0" dirty="0" smtClean="0">
                <a:solidFill>
                  <a:schemeClr val="tx1"/>
                </a:solidFill>
              </a:rPr>
              <a:t>Questions, Comments or Suggestions</a:t>
            </a:r>
            <a:endParaRPr lang="en-US" sz="4000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Acquiring and honing these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Executive Function Skills are primarily moderated by the frontal lobes.</a:t>
            </a:r>
          </a:p>
          <a:p>
            <a:r>
              <a:rPr lang="en-US" sz="2400" dirty="0" smtClean="0"/>
              <a:t>Frontal lobes are among the last areas of the brain to develop fully.</a:t>
            </a:r>
          </a:p>
          <a:p>
            <a:r>
              <a:rPr lang="en-US" sz="2400" dirty="0" smtClean="0"/>
              <a:t>The right environmental and emotional conditions are needed for these processes to develop naturally.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28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Response Inhibition			Organization</a:t>
            </a:r>
          </a:p>
          <a:p>
            <a:pPr indent="0">
              <a:buNone/>
            </a:pPr>
            <a:r>
              <a:rPr lang="en-US" dirty="0" smtClean="0"/>
              <a:t>Working Memory			Time Management</a:t>
            </a:r>
            <a:endParaRPr lang="en-US" dirty="0"/>
          </a:p>
          <a:p>
            <a:pPr indent="0">
              <a:buNone/>
            </a:pPr>
            <a:r>
              <a:rPr lang="en-US" dirty="0" smtClean="0"/>
              <a:t>Emotional Control			Goal Directed Persistence</a:t>
            </a:r>
          </a:p>
          <a:p>
            <a:pPr indent="0">
              <a:buNone/>
            </a:pPr>
            <a:r>
              <a:rPr lang="en-US" dirty="0" smtClean="0"/>
              <a:t>Sustained Attention			Flexibility</a:t>
            </a:r>
          </a:p>
          <a:p>
            <a:pPr indent="0">
              <a:buNone/>
            </a:pPr>
            <a:r>
              <a:rPr lang="en-US" dirty="0" smtClean="0"/>
              <a:t>Task Initiation			Metacognition</a:t>
            </a:r>
          </a:p>
          <a:p>
            <a:pPr indent="0">
              <a:buNone/>
            </a:pPr>
            <a:r>
              <a:rPr lang="en-US" dirty="0" smtClean="0"/>
              <a:t>Planning/Prioritizing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524000"/>
            <a:ext cx="6705600" cy="3962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u="sng" dirty="0" smtClean="0"/>
              <a:t>Thinking</a:t>
            </a:r>
            <a:r>
              <a:rPr lang="en-US" sz="2000" dirty="0" smtClean="0"/>
              <a:t>			          </a:t>
            </a:r>
            <a:r>
              <a:rPr lang="en-US" sz="2000" u="sng" dirty="0" smtClean="0"/>
              <a:t>Doing</a:t>
            </a:r>
          </a:p>
          <a:p>
            <a:pPr indent="0">
              <a:buNone/>
            </a:pPr>
            <a:r>
              <a:rPr lang="en-US" sz="2000" dirty="0" smtClean="0"/>
              <a:t>Working Memory			Response Inhibition</a:t>
            </a:r>
          </a:p>
          <a:p>
            <a:pPr indent="0">
              <a:buNone/>
            </a:pPr>
            <a:r>
              <a:rPr lang="en-US" sz="2000" dirty="0" smtClean="0"/>
              <a:t>Planning/Prioritizing		Emotional Control</a:t>
            </a:r>
          </a:p>
          <a:p>
            <a:pPr indent="0">
              <a:buNone/>
            </a:pPr>
            <a:r>
              <a:rPr lang="en-US" sz="2000" dirty="0" smtClean="0"/>
              <a:t>Organization			Sustained Attention</a:t>
            </a:r>
          </a:p>
          <a:p>
            <a:pPr indent="0">
              <a:buNone/>
            </a:pPr>
            <a:r>
              <a:rPr lang="en-US" sz="2000" dirty="0" smtClean="0"/>
              <a:t>Time Management		Task Initiation</a:t>
            </a:r>
          </a:p>
          <a:p>
            <a:pPr indent="0">
              <a:buNone/>
            </a:pPr>
            <a:r>
              <a:rPr lang="en-US" sz="2000" dirty="0" err="1" smtClean="0"/>
              <a:t>Metacognition</a:t>
            </a:r>
            <a:r>
              <a:rPr lang="en-US" sz="2000" dirty="0" smtClean="0"/>
              <a:t>			Goal Directed Persistence</a:t>
            </a:r>
          </a:p>
          <a:p>
            <a:pPr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Flexibility</a:t>
            </a:r>
          </a:p>
        </p:txBody>
      </p:sp>
    </p:spTree>
    <p:extLst>
      <p:ext uri="{BB962C8B-B14F-4D97-AF65-F5344CB8AC3E}">
        <p14:creationId xmlns:p14="http://schemas.microsoft.com/office/powerpoint/2010/main" val="14835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971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Developmental Progression of Executive Skills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990600" y="1219200"/>
            <a:ext cx="7315200" cy="42672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Response Inhibition</a:t>
            </a:r>
          </a:p>
          <a:p>
            <a:pPr indent="0" algn="ctr">
              <a:buNone/>
            </a:pPr>
            <a:r>
              <a:rPr lang="en-US" sz="2400" dirty="0" smtClean="0"/>
              <a:t>The capacity to think before you act.</a:t>
            </a:r>
          </a:p>
          <a:p>
            <a:pPr indent="0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Waiting without being disruptive</a:t>
            </a:r>
          </a:p>
          <a:p>
            <a:pPr indent="0" algn="ctr">
              <a:buNone/>
            </a:pPr>
            <a:r>
              <a:rPr lang="en-US" sz="2400" dirty="0" smtClean="0"/>
              <a:t>Accepting a referee’s call without argument</a:t>
            </a:r>
          </a:p>
        </p:txBody>
      </p:sp>
    </p:spTree>
    <p:extLst>
      <p:ext uri="{BB962C8B-B14F-4D97-AF65-F5344CB8AC3E}">
        <p14:creationId xmlns:p14="http://schemas.microsoft.com/office/powerpoint/2010/main" val="6755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143000" y="1219200"/>
            <a:ext cx="6781800" cy="4267200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n-US" sz="2400" b="1" dirty="0" smtClean="0"/>
              <a:t>Working Memory</a:t>
            </a:r>
          </a:p>
          <a:p>
            <a:pPr indent="0" algn="ctr">
              <a:buNone/>
            </a:pPr>
            <a:r>
              <a:rPr lang="en-US" sz="2400" dirty="0" smtClean="0"/>
              <a:t>The ability to hold information while performing tasks.</a:t>
            </a:r>
          </a:p>
          <a:p>
            <a:pPr indent="0" algn="ctr">
              <a:buNone/>
            </a:pPr>
            <a:r>
              <a:rPr lang="en-US" sz="2400" dirty="0" smtClean="0"/>
              <a:t>Drawing on past experiences to apply to a current or future situation. 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Holding simple one or two step directions</a:t>
            </a:r>
          </a:p>
          <a:p>
            <a:pPr indent="0" algn="ctr">
              <a:buNone/>
            </a:pPr>
            <a:r>
              <a:rPr lang="en-US" sz="2400" dirty="0" smtClean="0"/>
              <a:t>Remembering all your classes</a:t>
            </a:r>
          </a:p>
        </p:txBody>
      </p:sp>
    </p:spTree>
    <p:extLst>
      <p:ext uri="{BB962C8B-B14F-4D97-AF65-F5344CB8AC3E}">
        <p14:creationId xmlns:p14="http://schemas.microsoft.com/office/powerpoint/2010/main" val="23418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524000" y="1219200"/>
            <a:ext cx="6400800" cy="42672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dirty="0" smtClean="0"/>
              <a:t>Emotional Control</a:t>
            </a:r>
          </a:p>
          <a:p>
            <a:pPr indent="0" algn="ctr">
              <a:buNone/>
            </a:pPr>
            <a:r>
              <a:rPr lang="en-US" sz="2400" dirty="0" smtClean="0"/>
              <a:t>The ability to manage emotions so that they do not interfere with tasks.</a:t>
            </a:r>
          </a:p>
          <a:p>
            <a:pPr indent="0" algn="ctr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dirty="0" smtClean="0"/>
              <a:t>Recovering from disappointment</a:t>
            </a:r>
          </a:p>
          <a:p>
            <a:pPr indent="0" algn="ctr">
              <a:buNone/>
            </a:pPr>
            <a:r>
              <a:rPr lang="en-US" sz="2400" dirty="0" smtClean="0"/>
              <a:t>Managing the anxiety of a big game or test</a:t>
            </a:r>
          </a:p>
          <a:p>
            <a:pPr indent="0" algn="ctr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89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106</TotalTime>
  <Words>456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Executive Function</vt:lpstr>
      <vt:lpstr>A definition </vt:lpstr>
      <vt:lpstr>Acquiring and honing these skills</vt:lpstr>
      <vt:lpstr>The skills</vt:lpstr>
      <vt:lpstr>PowerPoint Presentation</vt:lpstr>
      <vt:lpstr>                    Developmental Progression of Executive Skills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Crossing the Street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Function</dc:title>
  <dc:creator>Owner</dc:creator>
  <cp:lastModifiedBy>Bill</cp:lastModifiedBy>
  <cp:revision>10</cp:revision>
  <dcterms:created xsi:type="dcterms:W3CDTF">2012-09-11T01:06:28Z</dcterms:created>
  <dcterms:modified xsi:type="dcterms:W3CDTF">2012-11-24T22:28:51Z</dcterms:modified>
</cp:coreProperties>
</file>