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B7DDF-5D57-45A3-8CA8-5F2507A4987C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FADD-0310-4EF9-9DBD-BA084BC10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Independence in Southeast Asia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Philippines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Myanmar(Burma)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Malaysia &amp; Singapore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East Timor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jonsiecatering.com/filipino_fl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819400" cy="2133600"/>
          </a:xfrm>
          <a:prstGeom prst="rect">
            <a:avLst/>
          </a:prstGeom>
          <a:noFill/>
        </p:spPr>
      </p:pic>
      <p:pic>
        <p:nvPicPr>
          <p:cNvPr id="11268" name="Picture 4" descr="http://globalvoicesonline.org/wp-content/uploads/2010/10/old-fl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0"/>
            <a:ext cx="2971800" cy="2133600"/>
          </a:xfrm>
          <a:prstGeom prst="rect">
            <a:avLst/>
          </a:prstGeom>
          <a:noFill/>
        </p:spPr>
      </p:pic>
      <p:pic>
        <p:nvPicPr>
          <p:cNvPr id="11270" name="Picture 6" descr="http://unimaps.com/flags-asia/malaysia-fla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62600"/>
            <a:ext cx="3428999" cy="1295400"/>
          </a:xfrm>
          <a:prstGeom prst="rect">
            <a:avLst/>
          </a:prstGeom>
          <a:noFill/>
        </p:spPr>
      </p:pic>
      <p:pic>
        <p:nvPicPr>
          <p:cNvPr id="11272" name="Picture 8" descr="http://therealsingapore.com/sites/default/files/field/image/singapore_fla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5562600"/>
            <a:ext cx="2971800" cy="1295400"/>
          </a:xfrm>
          <a:prstGeom prst="rect">
            <a:avLst/>
          </a:prstGeom>
          <a:noFill/>
        </p:spPr>
      </p:pic>
      <p:pic>
        <p:nvPicPr>
          <p:cNvPr id="11274" name="Picture 10" descr="http://unimaps.com/flags-asia/indonesia-flag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5562600"/>
            <a:ext cx="2743200" cy="1295400"/>
          </a:xfrm>
          <a:prstGeom prst="rect">
            <a:avLst/>
          </a:prstGeom>
          <a:noFill/>
        </p:spPr>
      </p:pic>
      <p:pic>
        <p:nvPicPr>
          <p:cNvPr id="9" name="Picture 2" descr="http://t1.gstatic.com/images?q=tbn:ANd9GcSxLkpYtDqe-POYd-aS-YK75NdVDAsv140P-GmfbZEZWy4i_ofGlA:etan.org/images/image00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0"/>
            <a:ext cx="3352800" cy="21336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10800000">
            <a:off x="1752600" y="2286000"/>
            <a:ext cx="1981200" cy="1752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105400" y="2667000"/>
            <a:ext cx="2209800" cy="1295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2514600" y="4724400"/>
            <a:ext cx="914400" cy="762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15000" y="4800600"/>
            <a:ext cx="990600" cy="685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581400" y="5105400"/>
            <a:ext cx="533400" cy="381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3543300" y="3619500"/>
            <a:ext cx="29718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Philippines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Philippines had been a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Colony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since the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Spanish-American War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when the US took control from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Spain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US used the Philippines as a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military &amp; naval base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during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WWII &amp; the Cold War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paid the Filipinos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$620 million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damages due to WWII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July 4, 1946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US officially gave the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Philippines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their independence but maintained a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99 year lease (Bell Act)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 the military bases.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US finally agreed to give up the bases in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1992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(*the same year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Mt. Pinatubo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erupted &amp; thousands of Filipinos died)</a:t>
            </a:r>
          </a:p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Ferdinand Marcos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was elected president of the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Philippines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1965.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ruled until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1986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stole an estimated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$475 million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from the treasury. He imposed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martial law (military rule)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ruled harshly, often killing his opponents like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Benigno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Aquino.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1986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Aquino’s widow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Corazon Aquino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defeated Marcos in the elections but Marcos declared himself the winner.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us.123rf.com/400wm/400/400/markaumark/markaumark1104/markaumark110400051/9243875-philippines-circa-1998-a-stamp-printed-in-philippines-shows-image-of-emilio-aguinaldo-y-famy-march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743200" cy="1676400"/>
          </a:xfrm>
          <a:prstGeom prst="rect">
            <a:avLst/>
          </a:prstGeom>
          <a:noFill/>
        </p:spPr>
      </p:pic>
      <p:pic>
        <p:nvPicPr>
          <p:cNvPr id="6" name="Picture 2" descr="http://jonsiecatering.com/filipino_fl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867400"/>
            <a:ext cx="3505200" cy="990600"/>
          </a:xfrm>
          <a:prstGeom prst="rect">
            <a:avLst/>
          </a:prstGeom>
          <a:noFill/>
        </p:spPr>
      </p:pic>
      <p:pic>
        <p:nvPicPr>
          <p:cNvPr id="1028" name="Picture 4" descr="http://25.media.tumblr.com/tumblr_m4gjrlhuLG1qi1raio1_4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"/>
            <a:ext cx="2743200" cy="16764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5943600" y="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8600" y="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Corazon Aquino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Myanmar(Burma)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Burma gained independence from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Great Britain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1948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after WWII. In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1989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officially changed its name to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Myanmar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which was its name in Burmese before the British colonized it.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Burma suffered from a series of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political crises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where military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coups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were common &amp; efforts toward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democracy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were suppressed.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Communists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also threatened its stability.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1962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General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Ne Win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set up a military government with the goal of creating a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socialist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state. He stepped down from power in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1988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but the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military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continued to rule Burma harshly.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1988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Aung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San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Suu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Kyi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daughter of an assassinated government official helped create &amp; lead the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National League for Democracy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She was placed under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house arrest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years by the military government despite the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National League for Democracy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winning the election in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1990.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She was freed in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1995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but house-arrested again multiple times since &amp; has been unable to claim her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Nobel Peace Prize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 a result.</a:t>
            </a:r>
          </a:p>
        </p:txBody>
      </p:sp>
      <p:pic>
        <p:nvPicPr>
          <p:cNvPr id="15362" name="Picture 2" descr="http://1.bp.blogspot.com/-zCoScoSSmmg/Tsk4ZyqO31I/AAAAAAAAA-4/xBwq30QQnnA/s1600/Aung_San_Suu_Kyi_%2528Time%2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514600" cy="1676399"/>
          </a:xfrm>
          <a:prstGeom prst="rect">
            <a:avLst/>
          </a:prstGeom>
          <a:noFill/>
        </p:spPr>
      </p:pic>
      <p:pic>
        <p:nvPicPr>
          <p:cNvPr id="15364" name="Picture 4" descr="http://1.bp.blogspot.com/_izzD5qnVyWo/TPQMAXRWoPI/AAAAAAAAGoQ/tYwZYUrgc-U/s1600/aung+san+suu+Kyi+released+final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"/>
            <a:ext cx="2590800" cy="1600199"/>
          </a:xfrm>
          <a:prstGeom prst="rect">
            <a:avLst/>
          </a:prstGeom>
          <a:noFill/>
        </p:spPr>
      </p:pic>
      <p:pic>
        <p:nvPicPr>
          <p:cNvPr id="6" name="Picture 4" descr="http://globalvoicesonline.org/wp-content/uploads/2010/10/old-fla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715000"/>
            <a:ext cx="2590800" cy="1143000"/>
          </a:xfrm>
          <a:prstGeom prst="rect">
            <a:avLst/>
          </a:prstGeom>
          <a:noFill/>
        </p:spPr>
      </p:pic>
      <p:sp>
        <p:nvSpPr>
          <p:cNvPr id="7" name="Left-Right Arrow 6"/>
          <p:cNvSpPr/>
          <p:nvPr/>
        </p:nvSpPr>
        <p:spPr>
          <a:xfrm>
            <a:off x="2438400" y="0"/>
            <a:ext cx="45720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304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Kyi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Malaysia &amp; Singapore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WWII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Malay Peninsula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was conquered by the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Japanese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after being ruled by the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British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1945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after Japan was defeated the British returned to try &amp; organize the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different peoples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into one state amidst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communist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uprisings.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many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ethnic groups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region resisted British efforts &amp; in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1957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officials created the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Federation of Malaysia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Singapore, Malaya, Sarawak &amp; Sabah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 regions were separated by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400 miles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ocean.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1965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Singapore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separated from the federation &amp; became an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city-state.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remaining federation became known as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Malaysia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Singapore today is considered to be one of the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Asian Tigers (Dragons)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economically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http://unimaps.com/flags-asia/malaysia-fl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743200" cy="1295400"/>
          </a:xfrm>
          <a:prstGeom prst="rect">
            <a:avLst/>
          </a:prstGeom>
          <a:noFill/>
        </p:spPr>
      </p:pic>
      <p:pic>
        <p:nvPicPr>
          <p:cNvPr id="5" name="Picture 8" descr="http://therealsingapore.com/sites/default/files/field/image/singapore_fl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1295400"/>
          </a:xfrm>
          <a:prstGeom prst="rect">
            <a:avLst/>
          </a:prstGeom>
          <a:noFill/>
        </p:spPr>
      </p:pic>
      <p:pic>
        <p:nvPicPr>
          <p:cNvPr id="16386" name="Picture 2" descr="http://williamaudotcom.files.wordpress.com/2012/07/m166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5486400"/>
            <a:ext cx="443865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Indonesia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Dutch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had controlled Indonesia prior to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WWII.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Japan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conquered the region as it did many other colonies in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Southeast Asia.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After the Japanese were defeated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Indonesia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moved toward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independence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under the leadership of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Sukarno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1945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The Dutch granted Indonesia independence in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1949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after the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US &amp; UN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supported Sukarno’s government.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Indonesia has the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b="1" u="sng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 largest population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the world, over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13,600 islands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&amp; over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different ethnicities &amp;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250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languages.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Sukarno was unable to meet the needs of the diverse nation &amp; its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began to crumble, experiencing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hyperinflation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as high as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1000%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This led to political opposition by students who helped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overthrow (*coup)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Sukarno in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1965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General Suharto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seized power after the coup &amp; immediately began a policy of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genocide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killing between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500,000 &amp; 1 million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Indonesians (*many were Chinese immigrants who supported communism)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Suharto ruled Indonesia under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martial law (military rule)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&amp; annexed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East Timor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1976.  Indonesia was noted for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corruption &amp;human rights abuses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under his rule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http://unimaps.com/flags-asia/indonesia-fl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43200" cy="1600200"/>
          </a:xfrm>
          <a:prstGeom prst="rect">
            <a:avLst/>
          </a:prstGeom>
          <a:noFill/>
        </p:spPr>
      </p:pic>
      <p:pic>
        <p:nvPicPr>
          <p:cNvPr id="1026" name="Picture 2" descr="http://news.bbcimg.co.uk/media/images/49232000/jpg/_49232540_nigeria_indo_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4125" y="1"/>
            <a:ext cx="2809875" cy="1600200"/>
          </a:xfrm>
          <a:prstGeom prst="rect">
            <a:avLst/>
          </a:prstGeom>
          <a:noFill/>
        </p:spPr>
      </p:pic>
      <p:pic>
        <p:nvPicPr>
          <p:cNvPr id="1028" name="Picture 4" descr="http://www.thepeoplesvoice.org/TPV3/media/blogs/blog/14/indonesia_suharto_terror_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50" y="5638800"/>
            <a:ext cx="2571750" cy="1219200"/>
          </a:xfrm>
          <a:prstGeom prst="rect">
            <a:avLst/>
          </a:prstGeom>
          <a:noFill/>
        </p:spPr>
      </p:pic>
      <p:pic>
        <p:nvPicPr>
          <p:cNvPr id="1030" name="Picture 6" descr="http://www.princeton.edu/%7Ebsimpson/2010%20Hist%20380/untitl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5638800"/>
            <a:ext cx="4943475" cy="1219200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5562600" y="228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8200" y="228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Suharto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East Timor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Indonesian forces had ruled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East Timor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since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Suharto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seized control of it in the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1970s.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 ruled &amp; controlled it using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brutality &amp; military rule.</a:t>
            </a: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Jose Ramos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Horta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won the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Nobel Peace Prize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his efforts to lead a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non-violent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independence movement in East Timor in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1996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August, 1999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East Timor voted overwhelmingly for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independence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but Indonesian forces responded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violently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killing hundreds &amp; detaining others in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refugee camps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forces finally brought peace to the area in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2002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when East Timor celebrated its independence.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t1.gstatic.com/images?q=tbn:ANd9GcSxLkpYtDqe-POYd-aS-YK75NdVDAsv140P-GmfbZEZWy4i_ofGlA:etan.org/images/image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52800" cy="1600199"/>
          </a:xfrm>
          <a:prstGeom prst="rect">
            <a:avLst/>
          </a:prstGeom>
          <a:noFill/>
        </p:spPr>
      </p:pic>
      <p:pic>
        <p:nvPicPr>
          <p:cNvPr id="18436" name="Picture 4" descr="http://4.bp.blogspot.com/_DG_76TTIB3U/TKXIzz9eDqI/AAAAAAAAGfw/8mKeCH493g8/s1600/sukarno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900" y="5486400"/>
            <a:ext cx="2324100" cy="1371600"/>
          </a:xfrm>
          <a:prstGeom prst="rect">
            <a:avLst/>
          </a:prstGeom>
          <a:noFill/>
        </p:spPr>
      </p:pic>
      <p:pic>
        <p:nvPicPr>
          <p:cNvPr id="18438" name="Picture 6" descr="http://t3.gstatic.com/images?q=tbn:ANd9GcSYN_gq9WdPwD00gOdeosmhGX9eHbpwBxxW2vATC__f9QGEFSFv:www.bali-bisnis.com/wp-content/uploads/2013/03/meg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"/>
            <a:ext cx="3276600" cy="16002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5486400" y="228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6200" y="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Megawati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Sukarnoputri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791200" y="5867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1400" y="6096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Sukarno (Megawati’s father)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759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Independence in Southeast Asia</vt:lpstr>
      <vt:lpstr>The Philippines</vt:lpstr>
      <vt:lpstr>Myanmar(Burma)</vt:lpstr>
      <vt:lpstr>Malaysia &amp; Singapore</vt:lpstr>
      <vt:lpstr>Indonesia</vt:lpstr>
      <vt:lpstr>East Timor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Independence in Southeast Asia</dc:title>
  <dc:creator>millerm</dc:creator>
  <cp:lastModifiedBy>millerm</cp:lastModifiedBy>
  <cp:revision>46</cp:revision>
  <dcterms:created xsi:type="dcterms:W3CDTF">2013-05-01T11:00:00Z</dcterms:created>
  <dcterms:modified xsi:type="dcterms:W3CDTF">2013-05-06T14:53:53Z</dcterms:modified>
</cp:coreProperties>
</file>