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8" r:id="rId2"/>
  </p:sldIdLst>
  <p:sldSz cx="6858000" cy="9144000" type="screen4x3"/>
  <p:notesSz cx="6858000" cy="9296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9" d="100"/>
          <a:sy n="49" d="100"/>
        </p:scale>
        <p:origin x="2128" y="3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122488" y="696913"/>
            <a:ext cx="2613025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15" tIns="91415" rIns="91415" bIns="9141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55067062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:notes"/>
          <p:cNvSpPr txBox="1">
            <a:spLocks noGrp="1"/>
          </p:cNvSpPr>
          <p:nvPr>
            <p:ph type="body" idx="1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spcFirstLastPara="1" wrap="square" lIns="91415" tIns="91415" rIns="91415" bIns="91415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  <p:sp>
        <p:nvSpPr>
          <p:cNvPr id="99" name="Google Shape;99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22488" y="696913"/>
            <a:ext cx="2613025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 type="title">
  <p:cSld name="TITLE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2"/>
          <p:cNvSpPr/>
          <p:nvPr/>
        </p:nvSpPr>
        <p:spPr>
          <a:xfrm>
            <a:off x="1787" y="8534400"/>
            <a:ext cx="6856214" cy="609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16;p2"/>
          <p:cNvSpPr/>
          <p:nvPr/>
        </p:nvSpPr>
        <p:spPr>
          <a:xfrm>
            <a:off x="10" y="8445755"/>
            <a:ext cx="6856214" cy="8534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ctrTitle"/>
          </p:nvPr>
        </p:nvSpPr>
        <p:spPr>
          <a:xfrm>
            <a:off x="617220" y="1011936"/>
            <a:ext cx="5657850" cy="47548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6000"/>
              <a:buFont typeface="Calibri"/>
              <a:buNone/>
              <a:defRPr sz="6000" b="0" i="0" u="none" strike="noStrike" cap="non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subTitle" idx="1"/>
          </p:nvPr>
        </p:nvSpPr>
        <p:spPr>
          <a:xfrm>
            <a:off x="618779" y="5940828"/>
            <a:ext cx="5657850" cy="15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90000"/>
              </a:lnSpc>
              <a:spcBef>
                <a:spcPts val="15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Calibri"/>
              <a:buNone/>
              <a:defRPr sz="15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Calibri"/>
              <a:buNone/>
              <a:defRPr sz="15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Calibri"/>
              <a:buNone/>
              <a:defRPr sz="15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Calibri"/>
              <a:buNone/>
              <a:defRPr sz="15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Calibri"/>
              <a:buNone/>
              <a:defRPr sz="15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SzPts val="1500"/>
              <a:buFont typeface="Calibri"/>
              <a:buNone/>
              <a:defRPr sz="15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dt" idx="10"/>
          </p:nvPr>
        </p:nvSpPr>
        <p:spPr>
          <a:xfrm>
            <a:off x="617221" y="8613049"/>
            <a:ext cx="1390652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75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ftr" idx="11"/>
          </p:nvPr>
        </p:nvSpPr>
        <p:spPr>
          <a:xfrm>
            <a:off x="2073480" y="8613049"/>
            <a:ext cx="2712827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675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Google Shape;21;p2"/>
          <p:cNvSpPr txBox="1">
            <a:spLocks noGrp="1"/>
          </p:cNvSpPr>
          <p:nvPr>
            <p:ph type="sldNum" idx="12"/>
          </p:nvPr>
        </p:nvSpPr>
        <p:spPr>
          <a:xfrm>
            <a:off x="5569009" y="8613049"/>
            <a:ext cx="738014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788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788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788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788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788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788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788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788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788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22" name="Google Shape;22;p2"/>
          <p:cNvCxnSpPr/>
          <p:nvPr/>
        </p:nvCxnSpPr>
        <p:spPr>
          <a:xfrm>
            <a:off x="679308" y="5791200"/>
            <a:ext cx="5554980" cy="0"/>
          </a:xfrm>
          <a:prstGeom prst="straightConnector1">
            <a:avLst/>
          </a:prstGeom>
          <a:noFill/>
          <a:ln w="9525" cap="flat" cmpd="sng">
            <a:solidFill>
              <a:srgbClr val="7F7F7F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Vertical Title and Text" type="vertTitleAndTx">
  <p:cSld name="VERTICAL_TITLE_AND_VERTICAL_TEXT"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2"/>
          <p:cNvSpPr/>
          <p:nvPr/>
        </p:nvSpPr>
        <p:spPr>
          <a:xfrm>
            <a:off x="1787" y="8534400"/>
            <a:ext cx="6856214" cy="609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91;p12"/>
          <p:cNvSpPr/>
          <p:nvPr/>
        </p:nvSpPr>
        <p:spPr>
          <a:xfrm>
            <a:off x="10" y="8445755"/>
            <a:ext cx="6856214" cy="8534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12"/>
          <p:cNvSpPr txBox="1">
            <a:spLocks noGrp="1"/>
          </p:cNvSpPr>
          <p:nvPr>
            <p:ph type="title"/>
          </p:nvPr>
        </p:nvSpPr>
        <p:spPr>
          <a:xfrm rot="5400000">
            <a:off x="1807203" y="3650290"/>
            <a:ext cx="7679864" cy="1478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600"/>
              <a:buFont typeface="Calibri"/>
              <a:buNone/>
              <a:defRPr sz="3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93" name="Google Shape;93;p12"/>
          <p:cNvSpPr txBox="1">
            <a:spLocks noGrp="1"/>
          </p:cNvSpPr>
          <p:nvPr>
            <p:ph type="body" idx="1"/>
          </p:nvPr>
        </p:nvSpPr>
        <p:spPr>
          <a:xfrm rot="5400000">
            <a:off x="-1193172" y="2214396"/>
            <a:ext cx="7679864" cy="4350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t" anchorCtr="0"/>
          <a:lstStyle>
            <a:lvl1pPr marL="457200" marR="0" lvl="0" indent="-323850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Calibri"/>
              <a:buChar char=" "/>
              <a:defRPr sz="15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14325" algn="l" rtl="0">
              <a:lnSpc>
                <a:spcPct val="90000"/>
              </a:lnSpc>
              <a:spcBef>
                <a:spcPts val="150"/>
              </a:spcBef>
              <a:spcAft>
                <a:spcPts val="0"/>
              </a:spcAft>
              <a:buClr>
                <a:schemeClr val="accent1"/>
              </a:buClr>
              <a:buSzPts val="1350"/>
              <a:buFont typeface="Calibri"/>
              <a:buChar char="◦"/>
              <a:defRPr sz="13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5275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050"/>
              <a:buFont typeface="Calibri"/>
              <a:buChar char="◦"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5275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050"/>
              <a:buFont typeface="Calibri"/>
              <a:buChar char="◦"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5275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050"/>
              <a:buFont typeface="Calibri"/>
              <a:buChar char="◦"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5275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050"/>
              <a:buFont typeface="Calibri"/>
              <a:buChar char="◦"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95275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050"/>
              <a:buFont typeface="Calibri"/>
              <a:buChar char="◦"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95275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050"/>
              <a:buFont typeface="Calibri"/>
              <a:buChar char="◦"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SzPts val="1050"/>
              <a:buFont typeface="Calibri"/>
              <a:buChar char="◦"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4" name="Google Shape;94;p12"/>
          <p:cNvSpPr txBox="1">
            <a:spLocks noGrp="1"/>
          </p:cNvSpPr>
          <p:nvPr>
            <p:ph type="dt" idx="10"/>
          </p:nvPr>
        </p:nvSpPr>
        <p:spPr>
          <a:xfrm>
            <a:off x="617221" y="8613049"/>
            <a:ext cx="1390652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75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5" name="Google Shape;95;p12"/>
          <p:cNvSpPr txBox="1">
            <a:spLocks noGrp="1"/>
          </p:cNvSpPr>
          <p:nvPr>
            <p:ph type="ftr" idx="11"/>
          </p:nvPr>
        </p:nvSpPr>
        <p:spPr>
          <a:xfrm>
            <a:off x="2073480" y="8613049"/>
            <a:ext cx="2712827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675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6" name="Google Shape;96;p12"/>
          <p:cNvSpPr txBox="1">
            <a:spLocks noGrp="1"/>
          </p:cNvSpPr>
          <p:nvPr>
            <p:ph type="sldNum" idx="12"/>
          </p:nvPr>
        </p:nvSpPr>
        <p:spPr>
          <a:xfrm>
            <a:off x="5569009" y="8613049"/>
            <a:ext cx="738014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788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788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788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788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788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788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788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788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788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ection Header" type="secHead">
  <p:cSld name="SECTION_HEADER">
    <p:bg>
      <p:bgPr>
        <a:solidFill>
          <a:schemeClr val="lt1"/>
        </a:solidFill>
        <a:effectLst/>
      </p:bgPr>
    </p:bg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4"/>
          <p:cNvSpPr/>
          <p:nvPr/>
        </p:nvSpPr>
        <p:spPr>
          <a:xfrm>
            <a:off x="1787" y="8534400"/>
            <a:ext cx="6856214" cy="609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" name="Google Shape;31;p4"/>
          <p:cNvSpPr/>
          <p:nvPr/>
        </p:nvSpPr>
        <p:spPr>
          <a:xfrm>
            <a:off x="10" y="8445755"/>
            <a:ext cx="6856214" cy="8534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title"/>
          </p:nvPr>
        </p:nvSpPr>
        <p:spPr>
          <a:xfrm>
            <a:off x="617220" y="1011936"/>
            <a:ext cx="5657850" cy="47548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6000"/>
              <a:buFont typeface="Calibri"/>
              <a:buNone/>
              <a:defRPr sz="6000" b="0" i="0" u="none" strike="noStrike" cap="non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3" name="Google Shape;33;p4"/>
          <p:cNvSpPr txBox="1">
            <a:spLocks noGrp="1"/>
          </p:cNvSpPr>
          <p:nvPr>
            <p:ph type="body" idx="1"/>
          </p:nvPr>
        </p:nvSpPr>
        <p:spPr>
          <a:xfrm>
            <a:off x="617220" y="5937504"/>
            <a:ext cx="5657850" cy="15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150"/>
              </a:spcBef>
              <a:spcAft>
                <a:spcPts val="0"/>
              </a:spcAft>
              <a:buClr>
                <a:schemeClr val="accent1"/>
              </a:buClr>
              <a:buSzPts val="1350"/>
              <a:buFont typeface="Calibri"/>
              <a:buNone/>
              <a:defRPr sz="135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050"/>
              <a:buFont typeface="Calibri"/>
              <a:buNone/>
              <a:defRPr sz="105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050"/>
              <a:buFont typeface="Calibri"/>
              <a:buNone/>
              <a:defRPr sz="105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050"/>
              <a:buFont typeface="Calibri"/>
              <a:buNone/>
              <a:defRPr sz="105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050"/>
              <a:buFont typeface="Calibri"/>
              <a:buNone/>
              <a:defRPr sz="105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050"/>
              <a:buFont typeface="Calibri"/>
              <a:buNone/>
              <a:defRPr sz="105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SzPts val="1050"/>
              <a:buFont typeface="Calibri"/>
              <a:buNone/>
              <a:defRPr sz="105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4" name="Google Shape;34;p4"/>
          <p:cNvSpPr txBox="1">
            <a:spLocks noGrp="1"/>
          </p:cNvSpPr>
          <p:nvPr>
            <p:ph type="dt" idx="10"/>
          </p:nvPr>
        </p:nvSpPr>
        <p:spPr>
          <a:xfrm>
            <a:off x="617221" y="8613049"/>
            <a:ext cx="1390652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75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5" name="Google Shape;35;p4"/>
          <p:cNvSpPr txBox="1">
            <a:spLocks noGrp="1"/>
          </p:cNvSpPr>
          <p:nvPr>
            <p:ph type="ftr" idx="11"/>
          </p:nvPr>
        </p:nvSpPr>
        <p:spPr>
          <a:xfrm>
            <a:off x="2073480" y="8613049"/>
            <a:ext cx="2712827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675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6" name="Google Shape;36;p4"/>
          <p:cNvSpPr txBox="1">
            <a:spLocks noGrp="1"/>
          </p:cNvSpPr>
          <p:nvPr>
            <p:ph type="sldNum" idx="12"/>
          </p:nvPr>
        </p:nvSpPr>
        <p:spPr>
          <a:xfrm>
            <a:off x="5569009" y="8613049"/>
            <a:ext cx="738014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788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788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788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788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788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788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788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788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788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37" name="Google Shape;37;p4"/>
          <p:cNvCxnSpPr/>
          <p:nvPr/>
        </p:nvCxnSpPr>
        <p:spPr>
          <a:xfrm>
            <a:off x="679308" y="5791200"/>
            <a:ext cx="5554980" cy="0"/>
          </a:xfrm>
          <a:prstGeom prst="straightConnector1">
            <a:avLst/>
          </a:prstGeom>
          <a:noFill/>
          <a:ln w="9525" cap="flat" cmpd="sng">
            <a:solidFill>
              <a:srgbClr val="7F7F7F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>
            <a:spLocks noGrp="1"/>
          </p:cNvSpPr>
          <p:nvPr>
            <p:ph type="title"/>
          </p:nvPr>
        </p:nvSpPr>
        <p:spPr>
          <a:xfrm>
            <a:off x="617220" y="382139"/>
            <a:ext cx="5657850" cy="1934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600"/>
              <a:buFont typeface="Calibri"/>
              <a:buNone/>
              <a:defRPr sz="3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0" name="Google Shape;40;p5"/>
          <p:cNvSpPr txBox="1">
            <a:spLocks noGrp="1"/>
          </p:cNvSpPr>
          <p:nvPr>
            <p:ph type="body" idx="1"/>
          </p:nvPr>
        </p:nvSpPr>
        <p:spPr>
          <a:xfrm>
            <a:off x="617220" y="2460979"/>
            <a:ext cx="2777490" cy="5364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/>
          <a:lstStyle>
            <a:lvl1pPr marL="457200" marR="0" lvl="0" indent="-323850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Calibri"/>
              <a:buChar char=" "/>
              <a:defRPr sz="15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14325" algn="l" rtl="0">
              <a:lnSpc>
                <a:spcPct val="90000"/>
              </a:lnSpc>
              <a:spcBef>
                <a:spcPts val="150"/>
              </a:spcBef>
              <a:spcAft>
                <a:spcPts val="0"/>
              </a:spcAft>
              <a:buClr>
                <a:schemeClr val="accent1"/>
              </a:buClr>
              <a:buSzPts val="1350"/>
              <a:buFont typeface="Calibri"/>
              <a:buChar char="◦"/>
              <a:defRPr sz="13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5275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050"/>
              <a:buFont typeface="Calibri"/>
              <a:buChar char="◦"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5275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050"/>
              <a:buFont typeface="Calibri"/>
              <a:buChar char="◦"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5275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050"/>
              <a:buFont typeface="Calibri"/>
              <a:buChar char="◦"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5275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050"/>
              <a:buFont typeface="Calibri"/>
              <a:buChar char="◦"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95275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050"/>
              <a:buFont typeface="Calibri"/>
              <a:buChar char="◦"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95275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050"/>
              <a:buFont typeface="Calibri"/>
              <a:buChar char="◦"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SzPts val="1050"/>
              <a:buFont typeface="Calibri"/>
              <a:buChar char="◦"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1" name="Google Shape;41;p5"/>
          <p:cNvSpPr txBox="1">
            <a:spLocks noGrp="1"/>
          </p:cNvSpPr>
          <p:nvPr>
            <p:ph type="body" idx="2"/>
          </p:nvPr>
        </p:nvSpPr>
        <p:spPr>
          <a:xfrm>
            <a:off x="3497580" y="2460980"/>
            <a:ext cx="2777490" cy="5364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/>
          <a:lstStyle>
            <a:lvl1pPr marL="457200" marR="0" lvl="0" indent="-323850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Calibri"/>
              <a:buChar char=" "/>
              <a:defRPr sz="15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14325" algn="l" rtl="0">
              <a:lnSpc>
                <a:spcPct val="90000"/>
              </a:lnSpc>
              <a:spcBef>
                <a:spcPts val="150"/>
              </a:spcBef>
              <a:spcAft>
                <a:spcPts val="0"/>
              </a:spcAft>
              <a:buClr>
                <a:schemeClr val="accent1"/>
              </a:buClr>
              <a:buSzPts val="1350"/>
              <a:buFont typeface="Calibri"/>
              <a:buChar char="◦"/>
              <a:defRPr sz="13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5275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050"/>
              <a:buFont typeface="Calibri"/>
              <a:buChar char="◦"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5275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050"/>
              <a:buFont typeface="Calibri"/>
              <a:buChar char="◦"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5275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050"/>
              <a:buFont typeface="Calibri"/>
              <a:buChar char="◦"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5275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050"/>
              <a:buFont typeface="Calibri"/>
              <a:buChar char="◦"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95275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050"/>
              <a:buFont typeface="Calibri"/>
              <a:buChar char="◦"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95275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050"/>
              <a:buFont typeface="Calibri"/>
              <a:buChar char="◦"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SzPts val="1050"/>
              <a:buFont typeface="Calibri"/>
              <a:buChar char="◦"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Google Shape;42;p5"/>
          <p:cNvSpPr txBox="1">
            <a:spLocks noGrp="1"/>
          </p:cNvSpPr>
          <p:nvPr>
            <p:ph type="dt" idx="10"/>
          </p:nvPr>
        </p:nvSpPr>
        <p:spPr>
          <a:xfrm>
            <a:off x="617221" y="8613049"/>
            <a:ext cx="1390652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75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Google Shape;43;p5"/>
          <p:cNvSpPr txBox="1">
            <a:spLocks noGrp="1"/>
          </p:cNvSpPr>
          <p:nvPr>
            <p:ph type="ftr" idx="11"/>
          </p:nvPr>
        </p:nvSpPr>
        <p:spPr>
          <a:xfrm>
            <a:off x="2073480" y="8613049"/>
            <a:ext cx="2712827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675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Google Shape;44;p5"/>
          <p:cNvSpPr txBox="1">
            <a:spLocks noGrp="1"/>
          </p:cNvSpPr>
          <p:nvPr>
            <p:ph type="sldNum" idx="12"/>
          </p:nvPr>
        </p:nvSpPr>
        <p:spPr>
          <a:xfrm>
            <a:off x="5569009" y="8613049"/>
            <a:ext cx="738014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788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788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788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788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788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788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788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788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788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6"/>
          <p:cNvSpPr txBox="1">
            <a:spLocks noGrp="1"/>
          </p:cNvSpPr>
          <p:nvPr>
            <p:ph type="title"/>
          </p:nvPr>
        </p:nvSpPr>
        <p:spPr>
          <a:xfrm>
            <a:off x="617220" y="382139"/>
            <a:ext cx="5657850" cy="1934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600"/>
              <a:buFont typeface="Calibri"/>
              <a:buNone/>
              <a:defRPr sz="3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body" idx="1"/>
          </p:nvPr>
        </p:nvSpPr>
        <p:spPr>
          <a:xfrm>
            <a:off x="617220" y="2461403"/>
            <a:ext cx="2777490" cy="9817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L="457200" marR="0" lvl="0" indent="-228600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Calibri"/>
              <a:buNone/>
              <a:defRPr sz="15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15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Calibri"/>
              <a:buNone/>
              <a:defRPr sz="1500" b="1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350"/>
              <a:buFont typeface="Calibri"/>
              <a:buNone/>
              <a:defRPr sz="1350" b="1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Calibri"/>
              <a:buNone/>
              <a:defRPr sz="1200" b="1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Calibri"/>
              <a:buNone/>
              <a:defRPr sz="1200" b="1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Calibri"/>
              <a:buNone/>
              <a:defRPr sz="1200" b="1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Calibri"/>
              <a:buNone/>
              <a:defRPr sz="1200" b="1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Calibri"/>
              <a:buNone/>
              <a:defRPr sz="1200" b="1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SzPts val="1200"/>
              <a:buFont typeface="Calibri"/>
              <a:buNone/>
              <a:defRPr sz="1200" b="1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body" idx="2"/>
          </p:nvPr>
        </p:nvSpPr>
        <p:spPr>
          <a:xfrm>
            <a:off x="617220" y="3443112"/>
            <a:ext cx="2777490" cy="4504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/>
          <a:lstStyle>
            <a:lvl1pPr marL="457200" marR="0" lvl="0" indent="-323850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Calibri"/>
              <a:buChar char=" "/>
              <a:defRPr sz="15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14325" algn="l" rtl="0">
              <a:lnSpc>
                <a:spcPct val="90000"/>
              </a:lnSpc>
              <a:spcBef>
                <a:spcPts val="150"/>
              </a:spcBef>
              <a:spcAft>
                <a:spcPts val="0"/>
              </a:spcAft>
              <a:buClr>
                <a:schemeClr val="accent1"/>
              </a:buClr>
              <a:buSzPts val="1350"/>
              <a:buFont typeface="Calibri"/>
              <a:buChar char="◦"/>
              <a:defRPr sz="13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5275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050"/>
              <a:buFont typeface="Calibri"/>
              <a:buChar char="◦"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5275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050"/>
              <a:buFont typeface="Calibri"/>
              <a:buChar char="◦"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5275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050"/>
              <a:buFont typeface="Calibri"/>
              <a:buChar char="◦"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5275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050"/>
              <a:buFont typeface="Calibri"/>
              <a:buChar char="◦"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95275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050"/>
              <a:buFont typeface="Calibri"/>
              <a:buChar char="◦"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95275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050"/>
              <a:buFont typeface="Calibri"/>
              <a:buChar char="◦"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SzPts val="1050"/>
              <a:buFont typeface="Calibri"/>
              <a:buChar char="◦"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Google Shape;49;p6"/>
          <p:cNvSpPr txBox="1">
            <a:spLocks noGrp="1"/>
          </p:cNvSpPr>
          <p:nvPr>
            <p:ph type="body" idx="3"/>
          </p:nvPr>
        </p:nvSpPr>
        <p:spPr>
          <a:xfrm>
            <a:off x="3497580" y="2461403"/>
            <a:ext cx="2777490" cy="9817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L="457200" marR="0" lvl="0" indent="-228600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Calibri"/>
              <a:buNone/>
              <a:defRPr sz="15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15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Calibri"/>
              <a:buNone/>
              <a:defRPr sz="1500" b="1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350"/>
              <a:buFont typeface="Calibri"/>
              <a:buNone/>
              <a:defRPr sz="1350" b="1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Calibri"/>
              <a:buNone/>
              <a:defRPr sz="1200" b="1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Calibri"/>
              <a:buNone/>
              <a:defRPr sz="1200" b="1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Calibri"/>
              <a:buNone/>
              <a:defRPr sz="1200" b="1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Calibri"/>
              <a:buNone/>
              <a:defRPr sz="1200" b="1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Calibri"/>
              <a:buNone/>
              <a:defRPr sz="1200" b="1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SzPts val="1200"/>
              <a:buFont typeface="Calibri"/>
              <a:buNone/>
              <a:defRPr sz="1200" b="1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Google Shape;50;p6"/>
          <p:cNvSpPr txBox="1">
            <a:spLocks noGrp="1"/>
          </p:cNvSpPr>
          <p:nvPr>
            <p:ph type="body" idx="4"/>
          </p:nvPr>
        </p:nvSpPr>
        <p:spPr>
          <a:xfrm>
            <a:off x="3497580" y="3443112"/>
            <a:ext cx="2777490" cy="4504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/>
          <a:lstStyle>
            <a:lvl1pPr marL="457200" marR="0" lvl="0" indent="-323850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Calibri"/>
              <a:buChar char=" "/>
              <a:defRPr sz="15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14325" algn="l" rtl="0">
              <a:lnSpc>
                <a:spcPct val="90000"/>
              </a:lnSpc>
              <a:spcBef>
                <a:spcPts val="150"/>
              </a:spcBef>
              <a:spcAft>
                <a:spcPts val="0"/>
              </a:spcAft>
              <a:buClr>
                <a:schemeClr val="accent1"/>
              </a:buClr>
              <a:buSzPts val="1350"/>
              <a:buFont typeface="Calibri"/>
              <a:buChar char="◦"/>
              <a:defRPr sz="13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5275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050"/>
              <a:buFont typeface="Calibri"/>
              <a:buChar char="◦"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5275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050"/>
              <a:buFont typeface="Calibri"/>
              <a:buChar char="◦"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5275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050"/>
              <a:buFont typeface="Calibri"/>
              <a:buChar char="◦"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5275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050"/>
              <a:buFont typeface="Calibri"/>
              <a:buChar char="◦"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95275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050"/>
              <a:buFont typeface="Calibri"/>
              <a:buChar char="◦"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95275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050"/>
              <a:buFont typeface="Calibri"/>
              <a:buChar char="◦"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SzPts val="1050"/>
              <a:buFont typeface="Calibri"/>
              <a:buChar char="◦"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Google Shape;51;p6"/>
          <p:cNvSpPr txBox="1">
            <a:spLocks noGrp="1"/>
          </p:cNvSpPr>
          <p:nvPr>
            <p:ph type="dt" idx="10"/>
          </p:nvPr>
        </p:nvSpPr>
        <p:spPr>
          <a:xfrm>
            <a:off x="617221" y="8613049"/>
            <a:ext cx="1390652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75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Google Shape;52;p6"/>
          <p:cNvSpPr txBox="1">
            <a:spLocks noGrp="1"/>
          </p:cNvSpPr>
          <p:nvPr>
            <p:ph type="ftr" idx="11"/>
          </p:nvPr>
        </p:nvSpPr>
        <p:spPr>
          <a:xfrm>
            <a:off x="2073480" y="8613049"/>
            <a:ext cx="2712827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675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Google Shape;53;p6"/>
          <p:cNvSpPr txBox="1">
            <a:spLocks noGrp="1"/>
          </p:cNvSpPr>
          <p:nvPr>
            <p:ph type="sldNum" idx="12"/>
          </p:nvPr>
        </p:nvSpPr>
        <p:spPr>
          <a:xfrm>
            <a:off x="5569009" y="8613049"/>
            <a:ext cx="738014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788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788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788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788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788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788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788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788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788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7"/>
          <p:cNvSpPr txBox="1">
            <a:spLocks noGrp="1"/>
          </p:cNvSpPr>
          <p:nvPr>
            <p:ph type="title"/>
          </p:nvPr>
        </p:nvSpPr>
        <p:spPr>
          <a:xfrm>
            <a:off x="617220" y="382139"/>
            <a:ext cx="5657850" cy="1934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600"/>
              <a:buFont typeface="Calibri"/>
              <a:buNone/>
              <a:defRPr sz="3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6" name="Google Shape;56;p7"/>
          <p:cNvSpPr txBox="1">
            <a:spLocks noGrp="1"/>
          </p:cNvSpPr>
          <p:nvPr>
            <p:ph type="dt" idx="10"/>
          </p:nvPr>
        </p:nvSpPr>
        <p:spPr>
          <a:xfrm>
            <a:off x="617221" y="8613049"/>
            <a:ext cx="1390652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75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Google Shape;57;p7"/>
          <p:cNvSpPr txBox="1">
            <a:spLocks noGrp="1"/>
          </p:cNvSpPr>
          <p:nvPr>
            <p:ph type="ftr" idx="11"/>
          </p:nvPr>
        </p:nvSpPr>
        <p:spPr>
          <a:xfrm>
            <a:off x="2073480" y="8613049"/>
            <a:ext cx="2712827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675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Google Shape;58;p7"/>
          <p:cNvSpPr txBox="1">
            <a:spLocks noGrp="1"/>
          </p:cNvSpPr>
          <p:nvPr>
            <p:ph type="sldNum" idx="12"/>
          </p:nvPr>
        </p:nvSpPr>
        <p:spPr>
          <a:xfrm>
            <a:off x="5569009" y="8613049"/>
            <a:ext cx="738014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788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788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788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788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788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788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788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788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788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Blank" type="blank">
  <p:cSld name="BLANK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8"/>
          <p:cNvSpPr/>
          <p:nvPr/>
        </p:nvSpPr>
        <p:spPr>
          <a:xfrm>
            <a:off x="1787" y="8534400"/>
            <a:ext cx="6856214" cy="609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61;p8"/>
          <p:cNvSpPr/>
          <p:nvPr/>
        </p:nvSpPr>
        <p:spPr>
          <a:xfrm>
            <a:off x="10" y="8445755"/>
            <a:ext cx="6856214" cy="8534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62;p8"/>
          <p:cNvSpPr txBox="1">
            <a:spLocks noGrp="1"/>
          </p:cNvSpPr>
          <p:nvPr>
            <p:ph type="dt" idx="10"/>
          </p:nvPr>
        </p:nvSpPr>
        <p:spPr>
          <a:xfrm>
            <a:off x="617221" y="8613049"/>
            <a:ext cx="1390652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75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Google Shape;63;p8"/>
          <p:cNvSpPr txBox="1">
            <a:spLocks noGrp="1"/>
          </p:cNvSpPr>
          <p:nvPr>
            <p:ph type="ftr" idx="11"/>
          </p:nvPr>
        </p:nvSpPr>
        <p:spPr>
          <a:xfrm>
            <a:off x="2073480" y="8613049"/>
            <a:ext cx="2712827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675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8"/>
          <p:cNvSpPr txBox="1">
            <a:spLocks noGrp="1"/>
          </p:cNvSpPr>
          <p:nvPr>
            <p:ph type="sldNum" idx="12"/>
          </p:nvPr>
        </p:nvSpPr>
        <p:spPr>
          <a:xfrm>
            <a:off x="5569009" y="8613049"/>
            <a:ext cx="738014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788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788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788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788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788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788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788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788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788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ontent with Caption" type="objTx">
  <p:cSld name="OBJECT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9"/>
          <p:cNvSpPr/>
          <p:nvPr/>
        </p:nvSpPr>
        <p:spPr>
          <a:xfrm>
            <a:off x="10" y="0"/>
            <a:ext cx="2278570" cy="9144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67;p9"/>
          <p:cNvSpPr/>
          <p:nvPr/>
        </p:nvSpPr>
        <p:spPr>
          <a:xfrm>
            <a:off x="2272540" y="0"/>
            <a:ext cx="36005" cy="914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68;p9"/>
          <p:cNvSpPr txBox="1">
            <a:spLocks noGrp="1"/>
          </p:cNvSpPr>
          <p:nvPr>
            <p:ph type="title"/>
          </p:nvPr>
        </p:nvSpPr>
        <p:spPr>
          <a:xfrm>
            <a:off x="257175" y="792479"/>
            <a:ext cx="1800225" cy="304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Calibri"/>
              <a:buNone/>
              <a:defRPr sz="27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9" name="Google Shape;69;p9"/>
          <p:cNvSpPr txBox="1">
            <a:spLocks noGrp="1"/>
          </p:cNvSpPr>
          <p:nvPr>
            <p:ph type="body" idx="1"/>
          </p:nvPr>
        </p:nvSpPr>
        <p:spPr>
          <a:xfrm>
            <a:off x="2700338" y="975360"/>
            <a:ext cx="3651885" cy="701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/>
          <a:lstStyle>
            <a:lvl1pPr marL="457200" marR="0" lvl="0" indent="-323850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Calibri"/>
              <a:buChar char=" "/>
              <a:defRPr sz="15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14325" algn="l" rtl="0">
              <a:lnSpc>
                <a:spcPct val="90000"/>
              </a:lnSpc>
              <a:spcBef>
                <a:spcPts val="150"/>
              </a:spcBef>
              <a:spcAft>
                <a:spcPts val="0"/>
              </a:spcAft>
              <a:buClr>
                <a:schemeClr val="accent1"/>
              </a:buClr>
              <a:buSzPts val="1350"/>
              <a:buFont typeface="Calibri"/>
              <a:buChar char="◦"/>
              <a:defRPr sz="13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5275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050"/>
              <a:buFont typeface="Calibri"/>
              <a:buChar char="◦"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5275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050"/>
              <a:buFont typeface="Calibri"/>
              <a:buChar char="◦"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5275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050"/>
              <a:buFont typeface="Calibri"/>
              <a:buChar char="◦"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5275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050"/>
              <a:buFont typeface="Calibri"/>
              <a:buChar char="◦"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95275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050"/>
              <a:buFont typeface="Calibri"/>
              <a:buChar char="◦"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95275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050"/>
              <a:buFont typeface="Calibri"/>
              <a:buChar char="◦"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SzPts val="1050"/>
              <a:buFont typeface="Calibri"/>
              <a:buChar char="◦"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Google Shape;70;p9"/>
          <p:cNvSpPr txBox="1">
            <a:spLocks noGrp="1"/>
          </p:cNvSpPr>
          <p:nvPr>
            <p:ph type="body" idx="2"/>
          </p:nvPr>
        </p:nvSpPr>
        <p:spPr>
          <a:xfrm>
            <a:off x="257175" y="3901440"/>
            <a:ext cx="1800225" cy="45054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125"/>
              <a:buFont typeface="Calibri"/>
              <a:buNone/>
              <a:defRPr sz="1125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15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750"/>
              <a:buFont typeface="Calibri"/>
              <a:buNone/>
              <a:defRPr sz="7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675"/>
              <a:buFont typeface="Calibri"/>
              <a:buNone/>
              <a:defRPr sz="675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675"/>
              <a:buFont typeface="Calibri"/>
              <a:buNone/>
              <a:defRPr sz="675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675"/>
              <a:buFont typeface="Calibri"/>
              <a:buNone/>
              <a:defRPr sz="675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675"/>
              <a:buFont typeface="Calibri"/>
              <a:buNone/>
              <a:defRPr sz="675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675"/>
              <a:buFont typeface="Calibri"/>
              <a:buNone/>
              <a:defRPr sz="675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SzPts val="675"/>
              <a:buFont typeface="Calibri"/>
              <a:buNone/>
              <a:defRPr sz="675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Google Shape;71;p9"/>
          <p:cNvSpPr txBox="1">
            <a:spLocks noGrp="1"/>
          </p:cNvSpPr>
          <p:nvPr>
            <p:ph type="dt" idx="10"/>
          </p:nvPr>
        </p:nvSpPr>
        <p:spPr>
          <a:xfrm>
            <a:off x="261851" y="8613049"/>
            <a:ext cx="1472912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75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Google Shape;72;p9"/>
          <p:cNvSpPr txBox="1">
            <a:spLocks noGrp="1"/>
          </p:cNvSpPr>
          <p:nvPr>
            <p:ph type="ftr" idx="11"/>
          </p:nvPr>
        </p:nvSpPr>
        <p:spPr>
          <a:xfrm>
            <a:off x="2700337" y="8613049"/>
            <a:ext cx="2614613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75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3" name="Google Shape;73;p9"/>
          <p:cNvSpPr txBox="1">
            <a:spLocks noGrp="1"/>
          </p:cNvSpPr>
          <p:nvPr>
            <p:ph type="sldNum" idx="12"/>
          </p:nvPr>
        </p:nvSpPr>
        <p:spPr>
          <a:xfrm>
            <a:off x="5569009" y="8613049"/>
            <a:ext cx="738014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788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788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788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788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788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788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788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788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788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Picture with Caption" type="picTx">
  <p:cSld name="PICTURE_WITH_CAPTION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0"/>
          <p:cNvSpPr/>
          <p:nvPr/>
        </p:nvSpPr>
        <p:spPr>
          <a:xfrm>
            <a:off x="1" y="6604000"/>
            <a:ext cx="6856214" cy="254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76;p10"/>
          <p:cNvSpPr/>
          <p:nvPr/>
        </p:nvSpPr>
        <p:spPr>
          <a:xfrm>
            <a:off x="10" y="6553435"/>
            <a:ext cx="6856214" cy="8534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77;p10"/>
          <p:cNvSpPr txBox="1">
            <a:spLocks noGrp="1"/>
          </p:cNvSpPr>
          <p:nvPr>
            <p:ph type="title"/>
          </p:nvPr>
        </p:nvSpPr>
        <p:spPr>
          <a:xfrm>
            <a:off x="617220" y="6766560"/>
            <a:ext cx="5688926" cy="109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b" anchorCtr="0"/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Calibri"/>
              <a:buNone/>
              <a:defRPr sz="27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8" name="Google Shape;78;p10"/>
          <p:cNvSpPr>
            <a:spLocks noGrp="1"/>
          </p:cNvSpPr>
          <p:nvPr>
            <p:ph type="pic" idx="2"/>
          </p:nvPr>
        </p:nvSpPr>
        <p:spPr>
          <a:xfrm>
            <a:off x="9" y="0"/>
            <a:ext cx="6857992" cy="6553435"/>
          </a:xfrm>
          <a:prstGeom prst="rect">
            <a:avLst/>
          </a:prstGeom>
          <a:solidFill>
            <a:srgbClr val="D2CDB0"/>
          </a:solidFill>
          <a:ln>
            <a:noFill/>
          </a:ln>
        </p:spPr>
        <p:txBody>
          <a:bodyPr spcFirstLastPara="1" wrap="square" lIns="457200" tIns="457200" rIns="0" bIns="45700" anchor="t" anchorCtr="0"/>
          <a:lstStyle>
            <a:lvl1pPr marR="0" lvl="0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Calibri"/>
              <a:buNone/>
              <a:defRPr sz="2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50"/>
              </a:spcBef>
              <a:spcAft>
                <a:spcPts val="0"/>
              </a:spcAft>
              <a:buClr>
                <a:schemeClr val="accent1"/>
              </a:buClr>
              <a:buSzPts val="2100"/>
              <a:buFont typeface="Calibri"/>
              <a:buNone/>
              <a:defRPr sz="21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alibri"/>
              <a:buNone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Calibri"/>
              <a:buNone/>
              <a:defRPr sz="15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Calibri"/>
              <a:buNone/>
              <a:defRPr sz="15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Calibri"/>
              <a:buNone/>
              <a:defRPr sz="15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Calibri"/>
              <a:buNone/>
              <a:defRPr sz="15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Calibri"/>
              <a:buNone/>
              <a:defRPr sz="15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SzPts val="1500"/>
              <a:buFont typeface="Calibri"/>
              <a:buNone/>
              <a:defRPr sz="15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9" name="Google Shape;79;p10"/>
          <p:cNvSpPr txBox="1">
            <a:spLocks noGrp="1"/>
          </p:cNvSpPr>
          <p:nvPr>
            <p:ph type="body" idx="1"/>
          </p:nvPr>
        </p:nvSpPr>
        <p:spPr>
          <a:xfrm>
            <a:off x="617220" y="7876032"/>
            <a:ext cx="5692140" cy="792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t" anchorCtr="0"/>
          <a:lstStyle>
            <a:lvl1pPr marL="4572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25"/>
              <a:buFont typeface="Calibri"/>
              <a:buNone/>
              <a:defRPr sz="1125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45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750"/>
              <a:buFont typeface="Calibri"/>
              <a:buNone/>
              <a:defRPr sz="7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675"/>
              <a:buFont typeface="Calibri"/>
              <a:buNone/>
              <a:defRPr sz="675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675"/>
              <a:buFont typeface="Calibri"/>
              <a:buNone/>
              <a:defRPr sz="675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675"/>
              <a:buFont typeface="Calibri"/>
              <a:buNone/>
              <a:defRPr sz="675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675"/>
              <a:buFont typeface="Calibri"/>
              <a:buNone/>
              <a:defRPr sz="675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675"/>
              <a:buFont typeface="Calibri"/>
              <a:buNone/>
              <a:defRPr sz="675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SzPts val="675"/>
              <a:buFont typeface="Calibri"/>
              <a:buNone/>
              <a:defRPr sz="675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0" name="Google Shape;80;p10"/>
          <p:cNvSpPr txBox="1">
            <a:spLocks noGrp="1"/>
          </p:cNvSpPr>
          <p:nvPr>
            <p:ph type="dt" idx="10"/>
          </p:nvPr>
        </p:nvSpPr>
        <p:spPr>
          <a:xfrm>
            <a:off x="617221" y="8613049"/>
            <a:ext cx="1390652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75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Google Shape;81;p10"/>
          <p:cNvSpPr txBox="1">
            <a:spLocks noGrp="1"/>
          </p:cNvSpPr>
          <p:nvPr>
            <p:ph type="ftr" idx="11"/>
          </p:nvPr>
        </p:nvSpPr>
        <p:spPr>
          <a:xfrm>
            <a:off x="2073480" y="8613049"/>
            <a:ext cx="2712827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675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Google Shape;82;p10"/>
          <p:cNvSpPr txBox="1">
            <a:spLocks noGrp="1"/>
          </p:cNvSpPr>
          <p:nvPr>
            <p:ph type="sldNum" idx="12"/>
          </p:nvPr>
        </p:nvSpPr>
        <p:spPr>
          <a:xfrm>
            <a:off x="5569009" y="8613049"/>
            <a:ext cx="738014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788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788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788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788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788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788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788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788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788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1"/>
          <p:cNvSpPr txBox="1">
            <a:spLocks noGrp="1"/>
          </p:cNvSpPr>
          <p:nvPr>
            <p:ph type="title"/>
          </p:nvPr>
        </p:nvSpPr>
        <p:spPr>
          <a:xfrm>
            <a:off x="617220" y="382139"/>
            <a:ext cx="5657850" cy="1934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600"/>
              <a:buFont typeface="Calibri"/>
              <a:buNone/>
              <a:defRPr sz="3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85" name="Google Shape;85;p11"/>
          <p:cNvSpPr txBox="1">
            <a:spLocks noGrp="1"/>
          </p:cNvSpPr>
          <p:nvPr>
            <p:ph type="body" idx="1"/>
          </p:nvPr>
        </p:nvSpPr>
        <p:spPr>
          <a:xfrm rot="5400000">
            <a:off x="763904" y="2314293"/>
            <a:ext cx="5364480" cy="56578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t" anchorCtr="0"/>
          <a:lstStyle>
            <a:lvl1pPr marL="457200" marR="0" lvl="0" indent="-323850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Calibri"/>
              <a:buChar char=" "/>
              <a:defRPr sz="15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14325" algn="l" rtl="0">
              <a:lnSpc>
                <a:spcPct val="90000"/>
              </a:lnSpc>
              <a:spcBef>
                <a:spcPts val="150"/>
              </a:spcBef>
              <a:spcAft>
                <a:spcPts val="0"/>
              </a:spcAft>
              <a:buClr>
                <a:schemeClr val="accent1"/>
              </a:buClr>
              <a:buSzPts val="1350"/>
              <a:buFont typeface="Calibri"/>
              <a:buChar char="◦"/>
              <a:defRPr sz="13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5275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050"/>
              <a:buFont typeface="Calibri"/>
              <a:buChar char="◦"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5275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050"/>
              <a:buFont typeface="Calibri"/>
              <a:buChar char="◦"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5275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050"/>
              <a:buFont typeface="Calibri"/>
              <a:buChar char="◦"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5275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050"/>
              <a:buFont typeface="Calibri"/>
              <a:buChar char="◦"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95275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050"/>
              <a:buFont typeface="Calibri"/>
              <a:buChar char="◦"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95275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050"/>
              <a:buFont typeface="Calibri"/>
              <a:buChar char="◦"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SzPts val="1050"/>
              <a:buFont typeface="Calibri"/>
              <a:buChar char="◦"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6" name="Google Shape;86;p11"/>
          <p:cNvSpPr txBox="1">
            <a:spLocks noGrp="1"/>
          </p:cNvSpPr>
          <p:nvPr>
            <p:ph type="dt" idx="10"/>
          </p:nvPr>
        </p:nvSpPr>
        <p:spPr>
          <a:xfrm>
            <a:off x="617221" y="8613049"/>
            <a:ext cx="1390652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75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7" name="Google Shape;87;p11"/>
          <p:cNvSpPr txBox="1">
            <a:spLocks noGrp="1"/>
          </p:cNvSpPr>
          <p:nvPr>
            <p:ph type="ftr" idx="11"/>
          </p:nvPr>
        </p:nvSpPr>
        <p:spPr>
          <a:xfrm>
            <a:off x="2073480" y="8613049"/>
            <a:ext cx="2712827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675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8" name="Google Shape;88;p11"/>
          <p:cNvSpPr txBox="1">
            <a:spLocks noGrp="1"/>
          </p:cNvSpPr>
          <p:nvPr>
            <p:ph type="sldNum" idx="12"/>
          </p:nvPr>
        </p:nvSpPr>
        <p:spPr>
          <a:xfrm>
            <a:off x="5569009" y="8613049"/>
            <a:ext cx="738014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788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788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788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788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788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788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788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788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788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>
            <a:off x="0" y="8534400"/>
            <a:ext cx="6858001" cy="609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" name="Google Shape;7;p1"/>
          <p:cNvSpPr/>
          <p:nvPr/>
        </p:nvSpPr>
        <p:spPr>
          <a:xfrm>
            <a:off x="0" y="8445754"/>
            <a:ext cx="6858001" cy="87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title"/>
          </p:nvPr>
        </p:nvSpPr>
        <p:spPr>
          <a:xfrm>
            <a:off x="617220" y="382139"/>
            <a:ext cx="5657850" cy="1934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600"/>
              <a:buFont typeface="Calibri"/>
              <a:buNone/>
              <a:defRPr sz="3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body" idx="1"/>
          </p:nvPr>
        </p:nvSpPr>
        <p:spPr>
          <a:xfrm>
            <a:off x="617219" y="2460979"/>
            <a:ext cx="5657851" cy="5364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/>
          <a:lstStyle>
            <a:lvl1pPr marL="457200" marR="0" lvl="0" indent="-323850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Calibri"/>
              <a:buChar char=" "/>
              <a:defRPr sz="15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14325" algn="l" rtl="0">
              <a:lnSpc>
                <a:spcPct val="90000"/>
              </a:lnSpc>
              <a:spcBef>
                <a:spcPts val="150"/>
              </a:spcBef>
              <a:spcAft>
                <a:spcPts val="0"/>
              </a:spcAft>
              <a:buClr>
                <a:schemeClr val="accent1"/>
              </a:buClr>
              <a:buSzPts val="1350"/>
              <a:buFont typeface="Calibri"/>
              <a:buChar char="◦"/>
              <a:defRPr sz="13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5275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050"/>
              <a:buFont typeface="Calibri"/>
              <a:buChar char="◦"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5275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050"/>
              <a:buFont typeface="Calibri"/>
              <a:buChar char="◦"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5275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050"/>
              <a:buFont typeface="Calibri"/>
              <a:buChar char="◦"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5275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050"/>
              <a:buFont typeface="Calibri"/>
              <a:buChar char="◦"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95275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050"/>
              <a:buFont typeface="Calibri"/>
              <a:buChar char="◦"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95275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050"/>
              <a:buFont typeface="Calibri"/>
              <a:buChar char="◦"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SzPts val="1050"/>
              <a:buFont typeface="Calibri"/>
              <a:buChar char="◦"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dt" idx="10"/>
          </p:nvPr>
        </p:nvSpPr>
        <p:spPr>
          <a:xfrm>
            <a:off x="617221" y="8613049"/>
            <a:ext cx="1390652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75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ftr" idx="11"/>
          </p:nvPr>
        </p:nvSpPr>
        <p:spPr>
          <a:xfrm>
            <a:off x="2073480" y="8613049"/>
            <a:ext cx="2712827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675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sldNum" idx="12"/>
          </p:nvPr>
        </p:nvSpPr>
        <p:spPr>
          <a:xfrm>
            <a:off x="5569009" y="8613049"/>
            <a:ext cx="738014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788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788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788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788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788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788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788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788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788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13" name="Google Shape;13;p1"/>
          <p:cNvCxnSpPr/>
          <p:nvPr/>
        </p:nvCxnSpPr>
        <p:spPr>
          <a:xfrm>
            <a:off x="671362" y="2317127"/>
            <a:ext cx="5606415" cy="0"/>
          </a:xfrm>
          <a:prstGeom prst="straightConnector1">
            <a:avLst/>
          </a:prstGeom>
          <a:noFill/>
          <a:ln w="9525" cap="flat" cmpd="sng">
            <a:solidFill>
              <a:srgbClr val="7F7F7F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Google Shape;101;p13" descr="greychevron2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5696" y="-45435"/>
            <a:ext cx="6858000" cy="9144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Google Shape;102;p13"/>
          <p:cNvSpPr/>
          <p:nvPr/>
        </p:nvSpPr>
        <p:spPr>
          <a:xfrm>
            <a:off x="229442" y="938304"/>
            <a:ext cx="6507024" cy="3818873"/>
          </a:xfrm>
          <a:prstGeom prst="roundRect">
            <a:avLst>
              <a:gd name="adj" fmla="val 16667"/>
            </a:avLst>
          </a:prstGeom>
          <a:solidFill>
            <a:srgbClr val="FFFFFF">
              <a:alpha val="84705"/>
            </a:srgbClr>
          </a:solidFill>
          <a:ln w="57150" cap="flat" cmpd="sng">
            <a:solidFill>
              <a:schemeClr val="dk1"/>
            </a:solidFill>
            <a:prstDash val="dot"/>
            <a:round/>
            <a:headEnd type="none" w="sm" len="sm"/>
            <a:tailEnd type="none" w="sm" len="sm"/>
          </a:ln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13"/>
          <p:cNvSpPr txBox="1"/>
          <p:nvPr/>
        </p:nvSpPr>
        <p:spPr>
          <a:xfrm>
            <a:off x="192928" y="938305"/>
            <a:ext cx="6736464" cy="4434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 		     </a:t>
            </a:r>
            <a:r>
              <a:rPr lang="en-US" sz="1600" b="0" i="0" u="none" strike="noStrike" cap="none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We are learning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: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dirty="0" smtClean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</a:p>
          <a:p>
            <a:r>
              <a:rPr lang="en-US" sz="1200" b="1" dirty="0">
                <a:latin typeface="Comic Sans MS" panose="030F0702030302020204" pitchFamily="66" charset="0"/>
              </a:rPr>
              <a:t>Get Acquainted Night/Open House: </a:t>
            </a:r>
            <a:r>
              <a:rPr lang="en-US" sz="1200" dirty="0" smtClean="0">
                <a:latin typeface="Comic Sans MS" panose="030F0702030302020204" pitchFamily="66" charset="0"/>
              </a:rPr>
              <a:t>Thank you for coming to Open house on Wednesday. </a:t>
            </a:r>
          </a:p>
          <a:p>
            <a:r>
              <a:rPr lang="en-US" sz="1200" dirty="0" smtClean="0">
                <a:latin typeface="Comic Sans MS" panose="030F0702030302020204" pitchFamily="66" charset="0"/>
              </a:rPr>
              <a:t>I am looking forward to working with your families this year.  I will be sending home a </a:t>
            </a:r>
          </a:p>
          <a:p>
            <a:r>
              <a:rPr lang="en-US" sz="1200" dirty="0" smtClean="0">
                <a:latin typeface="Comic Sans MS" panose="030F0702030302020204" pitchFamily="66" charset="0"/>
              </a:rPr>
              <a:t>reminder with your parent teacher conference date and time in November when report</a:t>
            </a:r>
          </a:p>
          <a:p>
            <a:r>
              <a:rPr lang="en-US" sz="1200" dirty="0" smtClean="0">
                <a:latin typeface="Comic Sans MS" panose="030F0702030302020204" pitchFamily="66" charset="0"/>
              </a:rPr>
              <a:t>cards are sent home.  </a:t>
            </a:r>
            <a:endParaRPr lang="en-US" sz="1200" dirty="0">
              <a:latin typeface="Comic Sans MS" panose="030F0702030302020204" pitchFamily="66" charset="0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300" b="1" dirty="0" smtClean="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 err="1" smtClean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Fundations</a:t>
            </a:r>
            <a:r>
              <a:rPr lang="en-US" sz="1200" dirty="0" smtClean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: This week we started two new concepts: Word of the day and trick words. 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 smtClean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Word of the day introduces a word and allows children to discuss the meaning and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 smtClean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use it in a sentence.  Ask your child what the words fix and quit mean.  Ask them to tap out the word to spell.  New Trick words: a, and, the, is, his, of.  These are posted in the classroom on the trick word board, which is encouraged to be used as a resource to correctly spell the words when writing.  </a:t>
            </a:r>
            <a:endParaRPr lang="en-US" sz="1200" dirty="0" smtClean="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200" b="1" dirty="0" smtClean="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 smtClean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Math</a:t>
            </a:r>
            <a:r>
              <a:rPr lang="en-US" sz="1200" b="1" dirty="0" smtClean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: </a:t>
            </a:r>
            <a:r>
              <a:rPr lang="en-US" sz="1200" dirty="0" smtClean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Students have been working on understanding the meaning of the </a:t>
            </a:r>
            <a:r>
              <a:rPr lang="en-US" sz="1200" dirty="0" smtClean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equal sign and </a:t>
            </a:r>
            <a:r>
              <a:rPr lang="en-US" sz="1200" dirty="0" smtClean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identifying number sentences that are equa</a:t>
            </a:r>
            <a:r>
              <a:rPr lang="en-US" sz="1200" dirty="0" smtClean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l The commutative property has been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 smtClean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Introduced so children are working on understanding that 2+7=9 is the same as 7+2=9. 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 smtClean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They continue to work on solving and writing number sentences with a sum less than 10.</a:t>
            </a:r>
            <a:endParaRPr sz="1200" dirty="0" smtClean="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b="1" dirty="0"/>
          </a:p>
        </p:txBody>
      </p:sp>
      <p:sp>
        <p:nvSpPr>
          <p:cNvPr id="104" name="Google Shape;104;p13"/>
          <p:cNvSpPr/>
          <p:nvPr/>
        </p:nvSpPr>
        <p:spPr>
          <a:xfrm>
            <a:off x="114536" y="4930862"/>
            <a:ext cx="3172002" cy="3194663"/>
          </a:xfrm>
          <a:prstGeom prst="snipRoundRect">
            <a:avLst>
              <a:gd name="adj1" fmla="val 16667"/>
              <a:gd name="adj2" fmla="val 16667"/>
            </a:avLst>
          </a:prstGeom>
          <a:solidFill>
            <a:srgbClr val="FFFFFF">
              <a:alpha val="84705"/>
            </a:srgbClr>
          </a:solidFill>
          <a:ln w="38100" cap="flat" cmpd="sng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Google Shape;105;p13"/>
          <p:cNvSpPr txBox="1"/>
          <p:nvPr/>
        </p:nvSpPr>
        <p:spPr>
          <a:xfrm>
            <a:off x="192928" y="4995245"/>
            <a:ext cx="2852394" cy="289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ctr"/>
            <a:endParaRPr lang="en-US" sz="1100" b="1" dirty="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lvl="0" algn="ctr"/>
            <a:r>
              <a:rPr lang="en-US" sz="1100" b="1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SPECIALS SCHEDULE: </a:t>
            </a:r>
          </a:p>
          <a:p>
            <a:pPr lvl="0" algn="ctr">
              <a:lnSpc>
                <a:spcPct val="150000"/>
              </a:lnSpc>
            </a:pPr>
            <a:r>
              <a:rPr lang="en-US" sz="1100" b="1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Monday 10/15 – D Day    </a:t>
            </a:r>
          </a:p>
          <a:p>
            <a:pPr lvl="0" algn="ctr">
              <a:lnSpc>
                <a:spcPct val="150000"/>
              </a:lnSpc>
            </a:pPr>
            <a:r>
              <a:rPr lang="en-US" sz="1100" b="1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Tuesday 10/16 A Day   </a:t>
            </a:r>
            <a:endParaRPr lang="en-US" sz="1100" b="1" dirty="0" smtClean="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lvl="0" algn="ctr">
              <a:lnSpc>
                <a:spcPct val="150000"/>
              </a:lnSpc>
            </a:pPr>
            <a:r>
              <a:rPr lang="en-US" sz="1100" b="1" dirty="0" smtClean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Wednesday </a:t>
            </a:r>
            <a:r>
              <a:rPr lang="en-US" sz="1100" b="1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10/17– B Day    </a:t>
            </a:r>
          </a:p>
          <a:p>
            <a:pPr lvl="0" algn="ctr">
              <a:lnSpc>
                <a:spcPct val="150000"/>
              </a:lnSpc>
            </a:pPr>
            <a:r>
              <a:rPr lang="en-US" sz="1100" b="1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Thursday 10/18 – C Day      </a:t>
            </a:r>
          </a:p>
          <a:p>
            <a:pPr lvl="0" algn="ctr">
              <a:lnSpc>
                <a:spcPct val="150000"/>
              </a:lnSpc>
            </a:pPr>
            <a:r>
              <a:rPr lang="en-US" sz="1100" b="1" dirty="0">
                <a:solidFill>
                  <a:schemeClr val="dk1"/>
                </a:solidFill>
                <a:latin typeface="Comic Sans MS"/>
                <a:sym typeface="Comic Sans MS"/>
              </a:rPr>
              <a:t>Friday 10/19 – D Day                       </a:t>
            </a:r>
            <a:endParaRPr lang="en-US" sz="1100" b="1"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sz="1100" dirty="0">
              <a:solidFill>
                <a:srgbClr val="222222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06" name="Google Shape;106;p13"/>
          <p:cNvSpPr/>
          <p:nvPr/>
        </p:nvSpPr>
        <p:spPr>
          <a:xfrm flipH="1">
            <a:off x="3401074" y="4872386"/>
            <a:ext cx="3249624" cy="4259475"/>
          </a:xfrm>
          <a:prstGeom prst="snipRoundRect">
            <a:avLst>
              <a:gd name="adj1" fmla="val 16667"/>
              <a:gd name="adj2" fmla="val 16667"/>
            </a:avLst>
          </a:prstGeom>
          <a:solidFill>
            <a:srgbClr val="FFFFFF">
              <a:alpha val="84705"/>
            </a:srgbClr>
          </a:solidFill>
          <a:ln w="38100" cap="flat" cmpd="sng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" name="Google Shape;107;p13"/>
          <p:cNvSpPr txBox="1"/>
          <p:nvPr/>
        </p:nvSpPr>
        <p:spPr>
          <a:xfrm>
            <a:off x="3401074" y="5005137"/>
            <a:ext cx="3456926" cy="40934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Weekly Report for __________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 dirty="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Respectful  _______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Responsible _______</a:t>
            </a:r>
            <a:endParaRPr sz="1200" dirty="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Ready to Learn _______</a:t>
            </a:r>
            <a:endParaRPr sz="1200" dirty="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Caring _______</a:t>
            </a:r>
            <a:endParaRPr sz="1200" dirty="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Trustworthy _______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ME – Meeting Expectations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NS- Needed Support  - I will write a reason or message. </a:t>
            </a:r>
            <a:endParaRPr sz="1100" dirty="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Please sign and return this form each week. Please feel free to let me know if you have any questions.  </a:t>
            </a:r>
            <a:endParaRPr sz="1200" dirty="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dirty="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Parent Signature</a:t>
            </a:r>
            <a:r>
              <a:rPr lang="en-US" sz="1400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: __________________</a:t>
            </a:r>
            <a:endParaRPr dirty="0"/>
          </a:p>
        </p:txBody>
      </p:sp>
      <p:pic>
        <p:nvPicPr>
          <p:cNvPr id="108" name="Google Shape;108;p13" descr="10.pn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467585" y="52060"/>
            <a:ext cx="4628329" cy="771034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srgbClr val="000000">
                <a:alpha val="40000"/>
              </a:srgbClr>
            </a:outerShdw>
          </a:effectLst>
        </p:spPr>
      </p:pic>
      <p:pic>
        <p:nvPicPr>
          <p:cNvPr id="109" name="Google Shape;109;p13" descr="Heart Pencils 1_6.png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2678880">
            <a:off x="419909" y="444213"/>
            <a:ext cx="1063959" cy="220234"/>
          </a:xfrm>
          <a:prstGeom prst="rect">
            <a:avLst/>
          </a:prstGeom>
          <a:noFill/>
          <a:ln>
            <a:noFill/>
          </a:ln>
        </p:spPr>
      </p:pic>
      <p:sp>
        <p:nvSpPr>
          <p:cNvPr id="110" name="Google Shape;110;p13"/>
          <p:cNvSpPr txBox="1"/>
          <p:nvPr/>
        </p:nvSpPr>
        <p:spPr>
          <a:xfrm>
            <a:off x="1600077" y="115504"/>
            <a:ext cx="425959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Mrs. Bagley’s Class News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October </a:t>
            </a:r>
            <a:r>
              <a:rPr lang="en-US" sz="1800" dirty="0" smtClean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9</a:t>
            </a:r>
            <a:r>
              <a:rPr lang="en-US" sz="1800" baseline="30000" dirty="0" smtClean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th</a:t>
            </a:r>
            <a:r>
              <a:rPr lang="en-US" sz="1800" dirty="0" smtClean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– 12th</a:t>
            </a:r>
            <a:endParaRPr sz="1600" dirty="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111" name="Google Shape;111;p13" descr="16.png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0" y="8447760"/>
            <a:ext cx="2478505" cy="684101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srgbClr val="000000">
                <a:alpha val="40000"/>
              </a:srgbClr>
            </a:outerShdw>
          </a:effectLst>
        </p:spPr>
      </p:pic>
      <p:sp>
        <p:nvSpPr>
          <p:cNvPr id="112" name="Google Shape;112;p13"/>
          <p:cNvSpPr txBox="1"/>
          <p:nvPr/>
        </p:nvSpPr>
        <p:spPr>
          <a:xfrm>
            <a:off x="192928" y="8556949"/>
            <a:ext cx="205697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abagley@rhnet.org</a:t>
            </a:r>
            <a:endParaRPr sz="1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0040230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rgbClr val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1496</TotalTime>
  <Words>96</Words>
  <Application>Microsoft Office PowerPoint</Application>
  <PresentationFormat>On-screen Show (4:3)</PresentationFormat>
  <Paragraphs>42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Comic Sans MS</vt:lpstr>
      <vt:lpstr>Georgia</vt:lpstr>
      <vt:lpstr>Retrospect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Amanda Bagley</dc:creator>
  <cp:lastModifiedBy>%username%</cp:lastModifiedBy>
  <cp:revision>17</cp:revision>
  <cp:lastPrinted>2018-10-12T14:49:37Z</cp:lastPrinted>
  <dcterms:modified xsi:type="dcterms:W3CDTF">2018-10-12T15:11:35Z</dcterms:modified>
</cp:coreProperties>
</file>