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4"/>
  </p:notesMasterIdLst>
  <p:sldIdLst>
    <p:sldId id="258" r:id="rId2"/>
    <p:sldId id="259" r:id="rId3"/>
  </p:sldIdLst>
  <p:sldSz cx="6858000" cy="9144000" type="screen4x3"/>
  <p:notesSz cx="7019925" cy="93059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94" d="100"/>
          <a:sy n="94" d="100"/>
        </p:scale>
        <p:origin x="1152" y="-1264"/>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200275" y="696913"/>
            <a:ext cx="2619375" cy="3490912"/>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1993" y="4420315"/>
            <a:ext cx="5615940" cy="4187666"/>
          </a:xfrm>
          <a:prstGeom prst="rect">
            <a:avLst/>
          </a:prstGeom>
          <a:noFill/>
          <a:ln>
            <a:noFill/>
          </a:ln>
        </p:spPr>
        <p:txBody>
          <a:bodyPr spcFirstLastPara="1" wrap="square" lIns="92394" tIns="92394" rIns="92394" bIns="92394"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75506706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1:notes"/>
          <p:cNvSpPr txBox="1">
            <a:spLocks noGrp="1"/>
          </p:cNvSpPr>
          <p:nvPr>
            <p:ph type="body" idx="1"/>
          </p:nvPr>
        </p:nvSpPr>
        <p:spPr>
          <a:xfrm>
            <a:off x="701993" y="4420315"/>
            <a:ext cx="5615940" cy="4187666"/>
          </a:xfrm>
          <a:prstGeom prst="rect">
            <a:avLst/>
          </a:prstGeom>
        </p:spPr>
        <p:txBody>
          <a:bodyPr spcFirstLastPara="1" wrap="square" lIns="92394" tIns="92394" rIns="92394" bIns="92394" anchor="t" anchorCtr="0">
            <a:noAutofit/>
          </a:bodyPr>
          <a:lstStyle/>
          <a:p>
            <a:pPr marL="0" indent="0">
              <a:buNone/>
            </a:pPr>
            <a:endParaRPr/>
          </a:p>
        </p:txBody>
      </p:sp>
      <p:sp>
        <p:nvSpPr>
          <p:cNvPr id="99" name="Google Shape;99;p1:notes"/>
          <p:cNvSpPr>
            <a:spLocks noGrp="1" noRot="1" noChangeAspect="1"/>
          </p:cNvSpPr>
          <p:nvPr>
            <p:ph type="sldImg" idx="2"/>
          </p:nvPr>
        </p:nvSpPr>
        <p:spPr>
          <a:xfrm>
            <a:off x="2200275" y="696913"/>
            <a:ext cx="2619375" cy="349091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1:notes"/>
          <p:cNvSpPr txBox="1">
            <a:spLocks noGrp="1"/>
          </p:cNvSpPr>
          <p:nvPr>
            <p:ph type="body" idx="1"/>
          </p:nvPr>
        </p:nvSpPr>
        <p:spPr>
          <a:xfrm>
            <a:off x="701993" y="4420315"/>
            <a:ext cx="5615940" cy="4187666"/>
          </a:xfrm>
          <a:prstGeom prst="rect">
            <a:avLst/>
          </a:prstGeom>
        </p:spPr>
        <p:txBody>
          <a:bodyPr spcFirstLastPara="1" wrap="square" lIns="92394" tIns="92394" rIns="92394" bIns="92394" anchor="t" anchorCtr="0">
            <a:noAutofit/>
          </a:bodyPr>
          <a:lstStyle/>
          <a:p>
            <a:pPr marL="0" indent="0">
              <a:buNone/>
            </a:pPr>
            <a:endParaRPr/>
          </a:p>
        </p:txBody>
      </p:sp>
      <p:sp>
        <p:nvSpPr>
          <p:cNvPr id="99" name="Google Shape;99;p1:notes"/>
          <p:cNvSpPr>
            <a:spLocks noGrp="1" noRot="1" noChangeAspect="1"/>
          </p:cNvSpPr>
          <p:nvPr>
            <p:ph type="sldImg" idx="2"/>
          </p:nvPr>
        </p:nvSpPr>
        <p:spPr>
          <a:xfrm>
            <a:off x="2200275" y="696913"/>
            <a:ext cx="2619375" cy="349091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14"/>
        <p:cNvGrpSpPr/>
        <p:nvPr/>
      </p:nvGrpSpPr>
      <p:grpSpPr>
        <a:xfrm>
          <a:off x="0" y="0"/>
          <a:ext cx="0" cy="0"/>
          <a:chOff x="0" y="0"/>
          <a:chExt cx="0" cy="0"/>
        </a:xfrm>
      </p:grpSpPr>
      <p:sp>
        <p:nvSpPr>
          <p:cNvPr id="15" name="Google Shape;15;p2"/>
          <p:cNvSpPr/>
          <p:nvPr/>
        </p:nvSpPr>
        <p:spPr>
          <a:xfrm>
            <a:off x="1787" y="8534400"/>
            <a:ext cx="6856214" cy="6096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10" y="8445755"/>
            <a:ext cx="6856214" cy="85344"/>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txBox="1">
            <a:spLocks noGrp="1"/>
          </p:cNvSpPr>
          <p:nvPr>
            <p:ph type="ctrTitle"/>
          </p:nvPr>
        </p:nvSpPr>
        <p:spPr>
          <a:xfrm>
            <a:off x="617220" y="1011936"/>
            <a:ext cx="5657850" cy="4754880"/>
          </a:xfrm>
          <a:prstGeom prst="rect">
            <a:avLst/>
          </a:prstGeom>
          <a:noFill/>
          <a:ln>
            <a:noFill/>
          </a:ln>
        </p:spPr>
        <p:txBody>
          <a:bodyPr spcFirstLastPara="1" wrap="square" lIns="91425" tIns="45700" rIns="91425" bIns="45700" anchor="b" anchorCtr="0"/>
          <a:lstStyle>
            <a:lvl1pPr marR="0" lvl="0" algn="l" rtl="0">
              <a:lnSpc>
                <a:spcPct val="85000"/>
              </a:lnSpc>
              <a:spcBef>
                <a:spcPts val="0"/>
              </a:spcBef>
              <a:spcAft>
                <a:spcPts val="0"/>
              </a:spcAft>
              <a:buClr>
                <a:srgbClr val="262626"/>
              </a:buClr>
              <a:buSzPts val="6000"/>
              <a:buFont typeface="Calibri"/>
              <a:buNone/>
              <a:defRPr sz="6000" b="0" i="0" u="none" strike="noStrike" cap="none">
                <a:solidFill>
                  <a:srgbClr val="262626"/>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8" name="Google Shape;18;p2"/>
          <p:cNvSpPr txBox="1">
            <a:spLocks noGrp="1"/>
          </p:cNvSpPr>
          <p:nvPr>
            <p:ph type="subTitle" idx="1"/>
          </p:nvPr>
        </p:nvSpPr>
        <p:spPr>
          <a:xfrm>
            <a:off x="618779" y="5940828"/>
            <a:ext cx="5657850" cy="1524000"/>
          </a:xfrm>
          <a:prstGeom prst="rect">
            <a:avLst/>
          </a:prstGeom>
          <a:noFill/>
          <a:ln>
            <a:noFill/>
          </a:ln>
        </p:spPr>
        <p:txBody>
          <a:bodyPr spcFirstLastPara="1" wrap="square" lIns="91425" tIns="45700" rIns="91425" bIns="45700" anchor="t" anchorCtr="0"/>
          <a:lstStyle>
            <a:lvl1pPr marR="0" lvl="0" algn="l" rtl="0">
              <a:lnSpc>
                <a:spcPct val="90000"/>
              </a:lnSpc>
              <a:spcBef>
                <a:spcPts val="900"/>
              </a:spcBef>
              <a:spcAft>
                <a:spcPts val="0"/>
              </a:spcAft>
              <a:buClr>
                <a:schemeClr val="accent1"/>
              </a:buClr>
              <a:buSzPts val="1800"/>
              <a:buFont typeface="Calibri"/>
              <a:buNone/>
              <a:defRPr sz="1800" b="0" i="0" u="none" strike="noStrike" cap="none">
                <a:solidFill>
                  <a:schemeClr val="dk2"/>
                </a:solidFill>
                <a:latin typeface="Calibri"/>
                <a:ea typeface="Calibri"/>
                <a:cs typeface="Calibri"/>
                <a:sym typeface="Calibri"/>
              </a:defRPr>
            </a:lvl1pPr>
            <a:lvl2pPr marR="0" lvl="1" algn="ctr" rtl="0">
              <a:lnSpc>
                <a:spcPct val="90000"/>
              </a:lnSpc>
              <a:spcBef>
                <a:spcPts val="150"/>
              </a:spcBef>
              <a:spcAft>
                <a:spcPts val="0"/>
              </a:spcAft>
              <a:buClr>
                <a:schemeClr val="accent1"/>
              </a:buClr>
              <a:buSzPts val="1800"/>
              <a:buFont typeface="Calibri"/>
              <a:buNone/>
              <a:defRPr sz="1800" b="0" i="0" u="none" strike="noStrike" cap="none">
                <a:solidFill>
                  <a:srgbClr val="3F3F3F"/>
                </a:solidFill>
                <a:latin typeface="Calibri"/>
                <a:ea typeface="Calibri"/>
                <a:cs typeface="Calibri"/>
                <a:sym typeface="Calibri"/>
              </a:defRPr>
            </a:lvl2pPr>
            <a:lvl3pPr marR="0" lvl="2" algn="ctr" rtl="0">
              <a:lnSpc>
                <a:spcPct val="90000"/>
              </a:lnSpc>
              <a:spcBef>
                <a:spcPts val="300"/>
              </a:spcBef>
              <a:spcAft>
                <a:spcPts val="0"/>
              </a:spcAft>
              <a:buClr>
                <a:schemeClr val="accent1"/>
              </a:buClr>
              <a:buSzPts val="1800"/>
              <a:buFont typeface="Calibri"/>
              <a:buNone/>
              <a:defRPr sz="1800" b="0" i="0" u="none" strike="noStrike" cap="none">
                <a:solidFill>
                  <a:srgbClr val="3F3F3F"/>
                </a:solidFill>
                <a:latin typeface="Calibri"/>
                <a:ea typeface="Calibri"/>
                <a:cs typeface="Calibri"/>
                <a:sym typeface="Calibri"/>
              </a:defRPr>
            </a:lvl3pPr>
            <a:lvl4pPr marR="0" lvl="3" algn="ctr" rtl="0">
              <a:lnSpc>
                <a:spcPct val="90000"/>
              </a:lnSpc>
              <a:spcBef>
                <a:spcPts val="300"/>
              </a:spcBef>
              <a:spcAft>
                <a:spcPts val="0"/>
              </a:spcAft>
              <a:buClr>
                <a:schemeClr val="accent1"/>
              </a:buClr>
              <a:buSzPts val="1500"/>
              <a:buFont typeface="Calibri"/>
              <a:buNone/>
              <a:defRPr sz="1500" b="0" i="0" u="none" strike="noStrike" cap="none">
                <a:solidFill>
                  <a:srgbClr val="3F3F3F"/>
                </a:solidFill>
                <a:latin typeface="Calibri"/>
                <a:ea typeface="Calibri"/>
                <a:cs typeface="Calibri"/>
                <a:sym typeface="Calibri"/>
              </a:defRPr>
            </a:lvl4pPr>
            <a:lvl5pPr marR="0" lvl="4" algn="ctr" rtl="0">
              <a:lnSpc>
                <a:spcPct val="90000"/>
              </a:lnSpc>
              <a:spcBef>
                <a:spcPts val="300"/>
              </a:spcBef>
              <a:spcAft>
                <a:spcPts val="0"/>
              </a:spcAft>
              <a:buClr>
                <a:schemeClr val="accent1"/>
              </a:buClr>
              <a:buSzPts val="1500"/>
              <a:buFont typeface="Calibri"/>
              <a:buNone/>
              <a:defRPr sz="1500" b="0" i="0" u="none" strike="noStrike" cap="none">
                <a:solidFill>
                  <a:srgbClr val="3F3F3F"/>
                </a:solidFill>
                <a:latin typeface="Calibri"/>
                <a:ea typeface="Calibri"/>
                <a:cs typeface="Calibri"/>
                <a:sym typeface="Calibri"/>
              </a:defRPr>
            </a:lvl5pPr>
            <a:lvl6pPr marR="0" lvl="5" algn="ctr" rtl="0">
              <a:lnSpc>
                <a:spcPct val="90000"/>
              </a:lnSpc>
              <a:spcBef>
                <a:spcPts val="300"/>
              </a:spcBef>
              <a:spcAft>
                <a:spcPts val="0"/>
              </a:spcAft>
              <a:buClr>
                <a:schemeClr val="accent1"/>
              </a:buClr>
              <a:buSzPts val="1500"/>
              <a:buFont typeface="Calibri"/>
              <a:buNone/>
              <a:defRPr sz="1500" b="0" i="0" u="none" strike="noStrike" cap="none">
                <a:solidFill>
                  <a:srgbClr val="3F3F3F"/>
                </a:solidFill>
                <a:latin typeface="Calibri"/>
                <a:ea typeface="Calibri"/>
                <a:cs typeface="Calibri"/>
                <a:sym typeface="Calibri"/>
              </a:defRPr>
            </a:lvl6pPr>
            <a:lvl7pPr marR="0" lvl="6" algn="ctr" rtl="0">
              <a:lnSpc>
                <a:spcPct val="90000"/>
              </a:lnSpc>
              <a:spcBef>
                <a:spcPts val="300"/>
              </a:spcBef>
              <a:spcAft>
                <a:spcPts val="0"/>
              </a:spcAft>
              <a:buClr>
                <a:schemeClr val="accent1"/>
              </a:buClr>
              <a:buSzPts val="1500"/>
              <a:buFont typeface="Calibri"/>
              <a:buNone/>
              <a:defRPr sz="1500" b="0" i="0" u="none" strike="noStrike" cap="none">
                <a:solidFill>
                  <a:srgbClr val="3F3F3F"/>
                </a:solidFill>
                <a:latin typeface="Calibri"/>
                <a:ea typeface="Calibri"/>
                <a:cs typeface="Calibri"/>
                <a:sym typeface="Calibri"/>
              </a:defRPr>
            </a:lvl7pPr>
            <a:lvl8pPr marR="0" lvl="7" algn="ctr" rtl="0">
              <a:lnSpc>
                <a:spcPct val="90000"/>
              </a:lnSpc>
              <a:spcBef>
                <a:spcPts val="300"/>
              </a:spcBef>
              <a:spcAft>
                <a:spcPts val="0"/>
              </a:spcAft>
              <a:buClr>
                <a:schemeClr val="accent1"/>
              </a:buClr>
              <a:buSzPts val="1500"/>
              <a:buFont typeface="Calibri"/>
              <a:buNone/>
              <a:defRPr sz="1500" b="0" i="0" u="none" strike="noStrike" cap="none">
                <a:solidFill>
                  <a:srgbClr val="3F3F3F"/>
                </a:solidFill>
                <a:latin typeface="Calibri"/>
                <a:ea typeface="Calibri"/>
                <a:cs typeface="Calibri"/>
                <a:sym typeface="Calibri"/>
              </a:defRPr>
            </a:lvl8pPr>
            <a:lvl9pPr marR="0" lvl="8" algn="ctr" rtl="0">
              <a:lnSpc>
                <a:spcPct val="90000"/>
              </a:lnSpc>
              <a:spcBef>
                <a:spcPts val="300"/>
              </a:spcBef>
              <a:spcAft>
                <a:spcPts val="300"/>
              </a:spcAft>
              <a:buClr>
                <a:schemeClr val="accent1"/>
              </a:buClr>
              <a:buSzPts val="1500"/>
              <a:buFont typeface="Calibri"/>
              <a:buNone/>
              <a:defRPr sz="1500" b="0" i="0" u="none" strike="noStrike" cap="none">
                <a:solidFill>
                  <a:srgbClr val="3F3F3F"/>
                </a:solidFill>
                <a:latin typeface="Calibri"/>
                <a:ea typeface="Calibri"/>
                <a:cs typeface="Calibri"/>
                <a:sym typeface="Calibri"/>
              </a:defRPr>
            </a:lvl9pPr>
          </a:lstStyle>
          <a:p>
            <a:endParaRPr/>
          </a:p>
        </p:txBody>
      </p:sp>
      <p:sp>
        <p:nvSpPr>
          <p:cNvPr id="19" name="Google Shape;19;p2"/>
          <p:cNvSpPr txBox="1">
            <a:spLocks noGrp="1"/>
          </p:cNvSpPr>
          <p:nvPr>
            <p:ph type="dt" idx="10"/>
          </p:nvPr>
        </p:nvSpPr>
        <p:spPr>
          <a:xfrm>
            <a:off x="617221" y="8613049"/>
            <a:ext cx="1390652" cy="486833"/>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675" b="0" i="0" u="none" strike="noStrike" cap="none">
                <a:solidFill>
                  <a:srgbClr val="FFFFFF"/>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0" name="Google Shape;20;p2"/>
          <p:cNvSpPr txBox="1">
            <a:spLocks noGrp="1"/>
          </p:cNvSpPr>
          <p:nvPr>
            <p:ph type="ftr" idx="11"/>
          </p:nvPr>
        </p:nvSpPr>
        <p:spPr>
          <a:xfrm>
            <a:off x="2073480" y="8613049"/>
            <a:ext cx="2712827" cy="486833"/>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675" b="0" i="0" u="none" strike="noStrike" cap="none">
                <a:solidFill>
                  <a:srgbClr val="FFFFFF"/>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1" name="Google Shape;21;p2"/>
          <p:cNvSpPr txBox="1">
            <a:spLocks noGrp="1"/>
          </p:cNvSpPr>
          <p:nvPr>
            <p:ph type="sldNum" idx="12"/>
          </p:nvPr>
        </p:nvSpPr>
        <p:spPr>
          <a:xfrm>
            <a:off x="5569009" y="8613049"/>
            <a:ext cx="738014" cy="486833"/>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788" b="0" i="0" u="none" strike="noStrike" cap="none">
                <a:solidFill>
                  <a:srgbClr val="FFFFFF"/>
                </a:solidFill>
                <a:latin typeface="Calibri"/>
                <a:ea typeface="Calibri"/>
                <a:cs typeface="Calibri"/>
                <a:sym typeface="Calibri"/>
              </a:defRPr>
            </a:lvl1pPr>
            <a:lvl2pPr marL="0" marR="0" lvl="1" indent="0" algn="r" rtl="0">
              <a:spcBef>
                <a:spcPts val="0"/>
              </a:spcBef>
              <a:buNone/>
              <a:defRPr sz="788" b="0" i="0" u="none" strike="noStrike" cap="none">
                <a:solidFill>
                  <a:srgbClr val="FFFFFF"/>
                </a:solidFill>
                <a:latin typeface="Calibri"/>
                <a:ea typeface="Calibri"/>
                <a:cs typeface="Calibri"/>
                <a:sym typeface="Calibri"/>
              </a:defRPr>
            </a:lvl2pPr>
            <a:lvl3pPr marL="0" marR="0" lvl="2" indent="0" algn="r" rtl="0">
              <a:spcBef>
                <a:spcPts val="0"/>
              </a:spcBef>
              <a:buNone/>
              <a:defRPr sz="788" b="0" i="0" u="none" strike="noStrike" cap="none">
                <a:solidFill>
                  <a:srgbClr val="FFFFFF"/>
                </a:solidFill>
                <a:latin typeface="Calibri"/>
                <a:ea typeface="Calibri"/>
                <a:cs typeface="Calibri"/>
                <a:sym typeface="Calibri"/>
              </a:defRPr>
            </a:lvl3pPr>
            <a:lvl4pPr marL="0" marR="0" lvl="3" indent="0" algn="r" rtl="0">
              <a:spcBef>
                <a:spcPts val="0"/>
              </a:spcBef>
              <a:buNone/>
              <a:defRPr sz="788" b="0" i="0" u="none" strike="noStrike" cap="none">
                <a:solidFill>
                  <a:srgbClr val="FFFFFF"/>
                </a:solidFill>
                <a:latin typeface="Calibri"/>
                <a:ea typeface="Calibri"/>
                <a:cs typeface="Calibri"/>
                <a:sym typeface="Calibri"/>
              </a:defRPr>
            </a:lvl4pPr>
            <a:lvl5pPr marL="0" marR="0" lvl="4" indent="0" algn="r" rtl="0">
              <a:spcBef>
                <a:spcPts val="0"/>
              </a:spcBef>
              <a:buNone/>
              <a:defRPr sz="788" b="0" i="0" u="none" strike="noStrike" cap="none">
                <a:solidFill>
                  <a:srgbClr val="FFFFFF"/>
                </a:solidFill>
                <a:latin typeface="Calibri"/>
                <a:ea typeface="Calibri"/>
                <a:cs typeface="Calibri"/>
                <a:sym typeface="Calibri"/>
              </a:defRPr>
            </a:lvl5pPr>
            <a:lvl6pPr marL="0" marR="0" lvl="5" indent="0" algn="r" rtl="0">
              <a:spcBef>
                <a:spcPts val="0"/>
              </a:spcBef>
              <a:buNone/>
              <a:defRPr sz="788" b="0" i="0" u="none" strike="noStrike" cap="none">
                <a:solidFill>
                  <a:srgbClr val="FFFFFF"/>
                </a:solidFill>
                <a:latin typeface="Calibri"/>
                <a:ea typeface="Calibri"/>
                <a:cs typeface="Calibri"/>
                <a:sym typeface="Calibri"/>
              </a:defRPr>
            </a:lvl6pPr>
            <a:lvl7pPr marL="0" marR="0" lvl="6" indent="0" algn="r" rtl="0">
              <a:spcBef>
                <a:spcPts val="0"/>
              </a:spcBef>
              <a:buNone/>
              <a:defRPr sz="788" b="0" i="0" u="none" strike="noStrike" cap="none">
                <a:solidFill>
                  <a:srgbClr val="FFFFFF"/>
                </a:solidFill>
                <a:latin typeface="Calibri"/>
                <a:ea typeface="Calibri"/>
                <a:cs typeface="Calibri"/>
                <a:sym typeface="Calibri"/>
              </a:defRPr>
            </a:lvl7pPr>
            <a:lvl8pPr marL="0" marR="0" lvl="7" indent="0" algn="r" rtl="0">
              <a:spcBef>
                <a:spcPts val="0"/>
              </a:spcBef>
              <a:buNone/>
              <a:defRPr sz="788" b="0" i="0" u="none" strike="noStrike" cap="none">
                <a:solidFill>
                  <a:srgbClr val="FFFFFF"/>
                </a:solidFill>
                <a:latin typeface="Calibri"/>
                <a:ea typeface="Calibri"/>
                <a:cs typeface="Calibri"/>
                <a:sym typeface="Calibri"/>
              </a:defRPr>
            </a:lvl8pPr>
            <a:lvl9pPr marL="0" marR="0" lvl="8" indent="0" algn="r" rtl="0">
              <a:spcBef>
                <a:spcPts val="0"/>
              </a:spcBef>
              <a:buNone/>
              <a:defRPr sz="788" b="0" i="0" u="none" strike="noStrike" cap="none">
                <a:solidFill>
                  <a:srgbClr val="FFFFF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cxnSp>
        <p:nvCxnSpPr>
          <p:cNvPr id="22" name="Google Shape;22;p2"/>
          <p:cNvCxnSpPr/>
          <p:nvPr/>
        </p:nvCxnSpPr>
        <p:spPr>
          <a:xfrm>
            <a:off x="679308" y="5791200"/>
            <a:ext cx="5554980" cy="0"/>
          </a:xfrm>
          <a:prstGeom prst="straightConnector1">
            <a:avLst/>
          </a:prstGeom>
          <a:noFill/>
          <a:ln w="9525" cap="flat" cmpd="sng">
            <a:solidFill>
              <a:srgbClr val="7F7F7F"/>
            </a:solidFill>
            <a:prstDash val="solid"/>
            <a:round/>
            <a:headEnd type="none" w="sm" len="sm"/>
            <a:tailEnd type="none" w="sm" len="sm"/>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matchingName="Vertical Title and Text" type="vertTitleAndTx">
  <p:cSld name="VERTICAL_TITLE_AND_VERTICAL_TEXT">
    <p:spTree>
      <p:nvGrpSpPr>
        <p:cNvPr id="1" name="Shape 89"/>
        <p:cNvGrpSpPr/>
        <p:nvPr/>
      </p:nvGrpSpPr>
      <p:grpSpPr>
        <a:xfrm>
          <a:off x="0" y="0"/>
          <a:ext cx="0" cy="0"/>
          <a:chOff x="0" y="0"/>
          <a:chExt cx="0" cy="0"/>
        </a:xfrm>
      </p:grpSpPr>
      <p:sp>
        <p:nvSpPr>
          <p:cNvPr id="90" name="Google Shape;90;p12"/>
          <p:cNvSpPr/>
          <p:nvPr/>
        </p:nvSpPr>
        <p:spPr>
          <a:xfrm>
            <a:off x="1787" y="8534400"/>
            <a:ext cx="6856214" cy="6096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12"/>
          <p:cNvSpPr/>
          <p:nvPr/>
        </p:nvSpPr>
        <p:spPr>
          <a:xfrm>
            <a:off x="10" y="8445755"/>
            <a:ext cx="6856214" cy="85344"/>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12"/>
          <p:cNvSpPr txBox="1">
            <a:spLocks noGrp="1"/>
          </p:cNvSpPr>
          <p:nvPr>
            <p:ph type="title"/>
          </p:nvPr>
        </p:nvSpPr>
        <p:spPr>
          <a:xfrm rot="5400000">
            <a:off x="1807203" y="3650290"/>
            <a:ext cx="7679864" cy="1478756"/>
          </a:xfrm>
          <a:prstGeom prst="rect">
            <a:avLst/>
          </a:prstGeom>
          <a:noFill/>
          <a:ln>
            <a:noFill/>
          </a:ln>
        </p:spPr>
        <p:txBody>
          <a:bodyPr spcFirstLastPara="1" wrap="square" lIns="91425" tIns="45700" rIns="91425" bIns="45700" anchor="b" anchorCtr="0"/>
          <a:lstStyle>
            <a:lvl1pPr marR="0" lvl="0" algn="l" rtl="0">
              <a:lnSpc>
                <a:spcPct val="85000"/>
              </a:lnSpc>
              <a:spcBef>
                <a:spcPts val="0"/>
              </a:spcBef>
              <a:spcAft>
                <a:spcPts val="0"/>
              </a:spcAft>
              <a:buClr>
                <a:srgbClr val="3F3F3F"/>
              </a:buClr>
              <a:buSzPts val="3600"/>
              <a:buFont typeface="Calibri"/>
              <a:buNone/>
              <a:defRPr sz="3600" b="0" i="0" u="none" strike="noStrike" cap="non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93" name="Google Shape;93;p12"/>
          <p:cNvSpPr txBox="1">
            <a:spLocks noGrp="1"/>
          </p:cNvSpPr>
          <p:nvPr>
            <p:ph type="body" idx="1"/>
          </p:nvPr>
        </p:nvSpPr>
        <p:spPr>
          <a:xfrm rot="5400000">
            <a:off x="-1193172" y="2214396"/>
            <a:ext cx="7679864" cy="4350544"/>
          </a:xfrm>
          <a:prstGeom prst="rect">
            <a:avLst/>
          </a:prstGeom>
          <a:noFill/>
          <a:ln>
            <a:noFill/>
          </a:ln>
        </p:spPr>
        <p:txBody>
          <a:bodyPr spcFirstLastPara="1" wrap="square" lIns="45700" tIns="0" rIns="45700" bIns="0" anchor="t" anchorCtr="0"/>
          <a:lstStyle>
            <a:lvl1pPr marL="457200" marR="0" lvl="0" indent="-323850" algn="l" rtl="0">
              <a:lnSpc>
                <a:spcPct val="90000"/>
              </a:lnSpc>
              <a:spcBef>
                <a:spcPts val="900"/>
              </a:spcBef>
              <a:spcAft>
                <a:spcPts val="0"/>
              </a:spcAft>
              <a:buClr>
                <a:schemeClr val="accent1"/>
              </a:buClr>
              <a:buSzPts val="1500"/>
              <a:buFont typeface="Calibri"/>
              <a:buChar char=" "/>
              <a:defRPr sz="1500" b="0" i="0" u="none" strike="noStrike" cap="none">
                <a:solidFill>
                  <a:srgbClr val="3F3F3F"/>
                </a:solidFill>
                <a:latin typeface="Calibri"/>
                <a:ea typeface="Calibri"/>
                <a:cs typeface="Calibri"/>
                <a:sym typeface="Calibri"/>
              </a:defRPr>
            </a:lvl1pPr>
            <a:lvl2pPr marL="914400" marR="0" lvl="1" indent="-314325" algn="l" rtl="0">
              <a:lnSpc>
                <a:spcPct val="90000"/>
              </a:lnSpc>
              <a:spcBef>
                <a:spcPts val="150"/>
              </a:spcBef>
              <a:spcAft>
                <a:spcPts val="0"/>
              </a:spcAft>
              <a:buClr>
                <a:schemeClr val="accent1"/>
              </a:buClr>
              <a:buSzPts val="1350"/>
              <a:buFont typeface="Calibri"/>
              <a:buChar char="◦"/>
              <a:defRPr sz="1350" b="0" i="0" u="none" strike="noStrike" cap="none">
                <a:solidFill>
                  <a:srgbClr val="3F3F3F"/>
                </a:solidFill>
                <a:latin typeface="Calibri"/>
                <a:ea typeface="Calibri"/>
                <a:cs typeface="Calibri"/>
                <a:sym typeface="Calibri"/>
              </a:defRPr>
            </a:lvl2pPr>
            <a:lvl3pPr marL="1371600" marR="0" lvl="2"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3pPr>
            <a:lvl4pPr marL="1828800" marR="0" lvl="3"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4pPr>
            <a:lvl5pPr marL="2286000" marR="0" lvl="4"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5pPr>
            <a:lvl6pPr marL="2743200" marR="0" lvl="5"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6pPr>
            <a:lvl7pPr marL="3200400" marR="0" lvl="6"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7pPr>
            <a:lvl8pPr marL="3657600" marR="0" lvl="7"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8pPr>
            <a:lvl9pPr marL="4114800" marR="0" lvl="8" indent="-295275" algn="l" rtl="0">
              <a:lnSpc>
                <a:spcPct val="90000"/>
              </a:lnSpc>
              <a:spcBef>
                <a:spcPts val="300"/>
              </a:spcBef>
              <a:spcAft>
                <a:spcPts val="30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9pPr>
          </a:lstStyle>
          <a:p>
            <a:endParaRPr/>
          </a:p>
        </p:txBody>
      </p:sp>
      <p:sp>
        <p:nvSpPr>
          <p:cNvPr id="94" name="Google Shape;94;p12"/>
          <p:cNvSpPr txBox="1">
            <a:spLocks noGrp="1"/>
          </p:cNvSpPr>
          <p:nvPr>
            <p:ph type="dt" idx="10"/>
          </p:nvPr>
        </p:nvSpPr>
        <p:spPr>
          <a:xfrm>
            <a:off x="617221" y="8613049"/>
            <a:ext cx="1390652" cy="486833"/>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675">
                <a:solidFill>
                  <a:srgbClr val="FFFFFF"/>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5" name="Google Shape;95;p12"/>
          <p:cNvSpPr txBox="1">
            <a:spLocks noGrp="1"/>
          </p:cNvSpPr>
          <p:nvPr>
            <p:ph type="ftr" idx="11"/>
          </p:nvPr>
        </p:nvSpPr>
        <p:spPr>
          <a:xfrm>
            <a:off x="2073480" y="8613049"/>
            <a:ext cx="2712827" cy="486833"/>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675" cap="none">
                <a:solidFill>
                  <a:srgbClr val="FFFFFF"/>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6" name="Google Shape;96;p12"/>
          <p:cNvSpPr txBox="1">
            <a:spLocks noGrp="1"/>
          </p:cNvSpPr>
          <p:nvPr>
            <p:ph type="sldNum" idx="12"/>
          </p:nvPr>
        </p:nvSpPr>
        <p:spPr>
          <a:xfrm>
            <a:off x="5569009" y="8613049"/>
            <a:ext cx="738014" cy="486833"/>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788">
                <a:solidFill>
                  <a:srgbClr val="FFFFFF"/>
                </a:solidFill>
                <a:latin typeface="Calibri"/>
                <a:ea typeface="Calibri"/>
                <a:cs typeface="Calibri"/>
                <a:sym typeface="Calibri"/>
              </a:defRPr>
            </a:lvl1pPr>
            <a:lvl2pPr marL="0" marR="0" lvl="1" indent="0" algn="r" rtl="0">
              <a:spcBef>
                <a:spcPts val="0"/>
              </a:spcBef>
              <a:buNone/>
              <a:defRPr sz="788">
                <a:solidFill>
                  <a:srgbClr val="FFFFFF"/>
                </a:solidFill>
                <a:latin typeface="Calibri"/>
                <a:ea typeface="Calibri"/>
                <a:cs typeface="Calibri"/>
                <a:sym typeface="Calibri"/>
              </a:defRPr>
            </a:lvl2pPr>
            <a:lvl3pPr marL="0" marR="0" lvl="2" indent="0" algn="r" rtl="0">
              <a:spcBef>
                <a:spcPts val="0"/>
              </a:spcBef>
              <a:buNone/>
              <a:defRPr sz="788">
                <a:solidFill>
                  <a:srgbClr val="FFFFFF"/>
                </a:solidFill>
                <a:latin typeface="Calibri"/>
                <a:ea typeface="Calibri"/>
                <a:cs typeface="Calibri"/>
                <a:sym typeface="Calibri"/>
              </a:defRPr>
            </a:lvl3pPr>
            <a:lvl4pPr marL="0" marR="0" lvl="3" indent="0" algn="r" rtl="0">
              <a:spcBef>
                <a:spcPts val="0"/>
              </a:spcBef>
              <a:buNone/>
              <a:defRPr sz="788">
                <a:solidFill>
                  <a:srgbClr val="FFFFFF"/>
                </a:solidFill>
                <a:latin typeface="Calibri"/>
                <a:ea typeface="Calibri"/>
                <a:cs typeface="Calibri"/>
                <a:sym typeface="Calibri"/>
              </a:defRPr>
            </a:lvl4pPr>
            <a:lvl5pPr marL="0" marR="0" lvl="4" indent="0" algn="r" rtl="0">
              <a:spcBef>
                <a:spcPts val="0"/>
              </a:spcBef>
              <a:buNone/>
              <a:defRPr sz="788">
                <a:solidFill>
                  <a:srgbClr val="FFFFFF"/>
                </a:solidFill>
                <a:latin typeface="Calibri"/>
                <a:ea typeface="Calibri"/>
                <a:cs typeface="Calibri"/>
                <a:sym typeface="Calibri"/>
              </a:defRPr>
            </a:lvl5pPr>
            <a:lvl6pPr marL="0" marR="0" lvl="5" indent="0" algn="r" rtl="0">
              <a:spcBef>
                <a:spcPts val="0"/>
              </a:spcBef>
              <a:buNone/>
              <a:defRPr sz="788">
                <a:solidFill>
                  <a:srgbClr val="FFFFFF"/>
                </a:solidFill>
                <a:latin typeface="Calibri"/>
                <a:ea typeface="Calibri"/>
                <a:cs typeface="Calibri"/>
                <a:sym typeface="Calibri"/>
              </a:defRPr>
            </a:lvl6pPr>
            <a:lvl7pPr marL="0" marR="0" lvl="6" indent="0" algn="r" rtl="0">
              <a:spcBef>
                <a:spcPts val="0"/>
              </a:spcBef>
              <a:buNone/>
              <a:defRPr sz="788">
                <a:solidFill>
                  <a:srgbClr val="FFFFFF"/>
                </a:solidFill>
                <a:latin typeface="Calibri"/>
                <a:ea typeface="Calibri"/>
                <a:cs typeface="Calibri"/>
                <a:sym typeface="Calibri"/>
              </a:defRPr>
            </a:lvl7pPr>
            <a:lvl8pPr marL="0" marR="0" lvl="7" indent="0" algn="r" rtl="0">
              <a:spcBef>
                <a:spcPts val="0"/>
              </a:spcBef>
              <a:buNone/>
              <a:defRPr sz="788">
                <a:solidFill>
                  <a:srgbClr val="FFFFFF"/>
                </a:solidFill>
                <a:latin typeface="Calibri"/>
                <a:ea typeface="Calibri"/>
                <a:cs typeface="Calibri"/>
                <a:sym typeface="Calibri"/>
              </a:defRPr>
            </a:lvl8pPr>
            <a:lvl9pPr marL="0" marR="0" lvl="8" indent="0" algn="r" rtl="0">
              <a:spcBef>
                <a:spcPts val="0"/>
              </a:spcBef>
              <a:buNone/>
              <a:defRPr sz="788">
                <a:solidFill>
                  <a:srgbClr val="FFFFF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Section Header" type="secHead">
  <p:cSld name="SECTION_HEADER">
    <p:bg>
      <p:bgPr>
        <a:solidFill>
          <a:schemeClr val="lt1"/>
        </a:solidFill>
        <a:effectLst/>
      </p:bgPr>
    </p:bg>
    <p:spTree>
      <p:nvGrpSpPr>
        <p:cNvPr id="1" name="Shape 29"/>
        <p:cNvGrpSpPr/>
        <p:nvPr/>
      </p:nvGrpSpPr>
      <p:grpSpPr>
        <a:xfrm>
          <a:off x="0" y="0"/>
          <a:ext cx="0" cy="0"/>
          <a:chOff x="0" y="0"/>
          <a:chExt cx="0" cy="0"/>
        </a:xfrm>
      </p:grpSpPr>
      <p:sp>
        <p:nvSpPr>
          <p:cNvPr id="30" name="Google Shape;30;p4"/>
          <p:cNvSpPr/>
          <p:nvPr/>
        </p:nvSpPr>
        <p:spPr>
          <a:xfrm>
            <a:off x="1787" y="8534400"/>
            <a:ext cx="6856214" cy="6096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4"/>
          <p:cNvSpPr/>
          <p:nvPr/>
        </p:nvSpPr>
        <p:spPr>
          <a:xfrm>
            <a:off x="10" y="8445755"/>
            <a:ext cx="6856214" cy="85344"/>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4"/>
          <p:cNvSpPr txBox="1">
            <a:spLocks noGrp="1"/>
          </p:cNvSpPr>
          <p:nvPr>
            <p:ph type="title"/>
          </p:nvPr>
        </p:nvSpPr>
        <p:spPr>
          <a:xfrm>
            <a:off x="617220" y="1011936"/>
            <a:ext cx="5657850" cy="4754880"/>
          </a:xfrm>
          <a:prstGeom prst="rect">
            <a:avLst/>
          </a:prstGeom>
          <a:noFill/>
          <a:ln>
            <a:noFill/>
          </a:ln>
        </p:spPr>
        <p:txBody>
          <a:bodyPr spcFirstLastPara="1" wrap="square" lIns="91425" tIns="45700" rIns="91425" bIns="45700" anchor="b" anchorCtr="0"/>
          <a:lstStyle>
            <a:lvl1pPr marR="0" lvl="0" algn="l" rtl="0">
              <a:lnSpc>
                <a:spcPct val="85000"/>
              </a:lnSpc>
              <a:spcBef>
                <a:spcPts val="0"/>
              </a:spcBef>
              <a:spcAft>
                <a:spcPts val="0"/>
              </a:spcAft>
              <a:buClr>
                <a:srgbClr val="262626"/>
              </a:buClr>
              <a:buSzPts val="6000"/>
              <a:buFont typeface="Calibri"/>
              <a:buNone/>
              <a:defRPr sz="6000" b="0" i="0" u="none" strike="noStrike" cap="none">
                <a:solidFill>
                  <a:srgbClr val="262626"/>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3" name="Google Shape;33;p4"/>
          <p:cNvSpPr txBox="1">
            <a:spLocks noGrp="1"/>
          </p:cNvSpPr>
          <p:nvPr>
            <p:ph type="body" idx="1"/>
          </p:nvPr>
        </p:nvSpPr>
        <p:spPr>
          <a:xfrm>
            <a:off x="617220" y="5937504"/>
            <a:ext cx="5657850" cy="1524000"/>
          </a:xfrm>
          <a:prstGeom prst="rect">
            <a:avLst/>
          </a:prstGeom>
          <a:noFill/>
          <a:ln>
            <a:noFill/>
          </a:ln>
        </p:spPr>
        <p:txBody>
          <a:bodyPr spcFirstLastPara="1" wrap="square" lIns="91425" tIns="45700" rIns="91425" bIns="45700" anchor="t" anchorCtr="0"/>
          <a:lstStyle>
            <a:lvl1pPr marL="457200" marR="0" lvl="0" indent="-228600" algn="l" rtl="0">
              <a:lnSpc>
                <a:spcPct val="90000"/>
              </a:lnSpc>
              <a:spcBef>
                <a:spcPts val="900"/>
              </a:spcBef>
              <a:spcAft>
                <a:spcPts val="0"/>
              </a:spcAft>
              <a:buClr>
                <a:schemeClr val="accent1"/>
              </a:buClr>
              <a:buSzPts val="1800"/>
              <a:buFont typeface="Calibri"/>
              <a:buNone/>
              <a:defRPr sz="1800" b="0" i="0" u="none" strike="noStrike" cap="none">
                <a:solidFill>
                  <a:schemeClr val="dk2"/>
                </a:solidFill>
                <a:latin typeface="Calibri"/>
                <a:ea typeface="Calibri"/>
                <a:cs typeface="Calibri"/>
                <a:sym typeface="Calibri"/>
              </a:defRPr>
            </a:lvl1pPr>
            <a:lvl2pPr marL="914400" marR="0" lvl="1" indent="-228600" algn="l" rtl="0">
              <a:lnSpc>
                <a:spcPct val="90000"/>
              </a:lnSpc>
              <a:spcBef>
                <a:spcPts val="150"/>
              </a:spcBef>
              <a:spcAft>
                <a:spcPts val="0"/>
              </a:spcAft>
              <a:buClr>
                <a:schemeClr val="accent1"/>
              </a:buClr>
              <a:buSzPts val="1350"/>
              <a:buFont typeface="Calibri"/>
              <a:buNone/>
              <a:defRPr sz="1350" b="0" i="0" u="none" strike="noStrike" cap="none">
                <a:solidFill>
                  <a:srgbClr val="888888"/>
                </a:solidFill>
                <a:latin typeface="Calibri"/>
                <a:ea typeface="Calibri"/>
                <a:cs typeface="Calibri"/>
                <a:sym typeface="Calibri"/>
              </a:defRPr>
            </a:lvl2pPr>
            <a:lvl3pPr marL="1371600" marR="0" lvl="2" indent="-228600" algn="l" rtl="0">
              <a:lnSpc>
                <a:spcPct val="90000"/>
              </a:lnSpc>
              <a:spcBef>
                <a:spcPts val="300"/>
              </a:spcBef>
              <a:spcAft>
                <a:spcPts val="0"/>
              </a:spcAft>
              <a:buClr>
                <a:schemeClr val="accent1"/>
              </a:buClr>
              <a:buSzPts val="1200"/>
              <a:buFont typeface="Calibri"/>
              <a:buNone/>
              <a:defRPr sz="1200" b="0" i="0" u="none" strike="noStrike" cap="none">
                <a:solidFill>
                  <a:srgbClr val="888888"/>
                </a:solidFill>
                <a:latin typeface="Calibri"/>
                <a:ea typeface="Calibri"/>
                <a:cs typeface="Calibri"/>
                <a:sym typeface="Calibri"/>
              </a:defRPr>
            </a:lvl3pPr>
            <a:lvl4pPr marL="1828800" marR="0" lvl="3" indent="-228600" algn="l" rtl="0">
              <a:lnSpc>
                <a:spcPct val="90000"/>
              </a:lnSpc>
              <a:spcBef>
                <a:spcPts val="300"/>
              </a:spcBef>
              <a:spcAft>
                <a:spcPts val="0"/>
              </a:spcAft>
              <a:buClr>
                <a:schemeClr val="accent1"/>
              </a:buClr>
              <a:buSzPts val="1050"/>
              <a:buFont typeface="Calibri"/>
              <a:buNone/>
              <a:defRPr sz="1050" b="0" i="0" u="none" strike="noStrike" cap="none">
                <a:solidFill>
                  <a:srgbClr val="888888"/>
                </a:solidFill>
                <a:latin typeface="Calibri"/>
                <a:ea typeface="Calibri"/>
                <a:cs typeface="Calibri"/>
                <a:sym typeface="Calibri"/>
              </a:defRPr>
            </a:lvl4pPr>
            <a:lvl5pPr marL="2286000" marR="0" lvl="4" indent="-228600" algn="l" rtl="0">
              <a:lnSpc>
                <a:spcPct val="90000"/>
              </a:lnSpc>
              <a:spcBef>
                <a:spcPts val="300"/>
              </a:spcBef>
              <a:spcAft>
                <a:spcPts val="0"/>
              </a:spcAft>
              <a:buClr>
                <a:schemeClr val="accent1"/>
              </a:buClr>
              <a:buSzPts val="1050"/>
              <a:buFont typeface="Calibri"/>
              <a:buNone/>
              <a:defRPr sz="1050" b="0" i="0" u="none" strike="noStrike" cap="none">
                <a:solidFill>
                  <a:srgbClr val="888888"/>
                </a:solidFill>
                <a:latin typeface="Calibri"/>
                <a:ea typeface="Calibri"/>
                <a:cs typeface="Calibri"/>
                <a:sym typeface="Calibri"/>
              </a:defRPr>
            </a:lvl5pPr>
            <a:lvl6pPr marL="2743200" marR="0" lvl="5" indent="-228600" algn="l" rtl="0">
              <a:lnSpc>
                <a:spcPct val="90000"/>
              </a:lnSpc>
              <a:spcBef>
                <a:spcPts val="300"/>
              </a:spcBef>
              <a:spcAft>
                <a:spcPts val="0"/>
              </a:spcAft>
              <a:buClr>
                <a:schemeClr val="accent1"/>
              </a:buClr>
              <a:buSzPts val="1050"/>
              <a:buFont typeface="Calibri"/>
              <a:buNone/>
              <a:defRPr sz="1050" b="0" i="0" u="none" strike="noStrike" cap="none">
                <a:solidFill>
                  <a:srgbClr val="888888"/>
                </a:solidFill>
                <a:latin typeface="Calibri"/>
                <a:ea typeface="Calibri"/>
                <a:cs typeface="Calibri"/>
                <a:sym typeface="Calibri"/>
              </a:defRPr>
            </a:lvl6pPr>
            <a:lvl7pPr marL="3200400" marR="0" lvl="6" indent="-228600" algn="l" rtl="0">
              <a:lnSpc>
                <a:spcPct val="90000"/>
              </a:lnSpc>
              <a:spcBef>
                <a:spcPts val="300"/>
              </a:spcBef>
              <a:spcAft>
                <a:spcPts val="0"/>
              </a:spcAft>
              <a:buClr>
                <a:schemeClr val="accent1"/>
              </a:buClr>
              <a:buSzPts val="1050"/>
              <a:buFont typeface="Calibri"/>
              <a:buNone/>
              <a:defRPr sz="1050" b="0" i="0" u="none" strike="noStrike" cap="none">
                <a:solidFill>
                  <a:srgbClr val="888888"/>
                </a:solidFill>
                <a:latin typeface="Calibri"/>
                <a:ea typeface="Calibri"/>
                <a:cs typeface="Calibri"/>
                <a:sym typeface="Calibri"/>
              </a:defRPr>
            </a:lvl7pPr>
            <a:lvl8pPr marL="3657600" marR="0" lvl="7" indent="-228600" algn="l" rtl="0">
              <a:lnSpc>
                <a:spcPct val="90000"/>
              </a:lnSpc>
              <a:spcBef>
                <a:spcPts val="300"/>
              </a:spcBef>
              <a:spcAft>
                <a:spcPts val="0"/>
              </a:spcAft>
              <a:buClr>
                <a:schemeClr val="accent1"/>
              </a:buClr>
              <a:buSzPts val="1050"/>
              <a:buFont typeface="Calibri"/>
              <a:buNone/>
              <a:defRPr sz="1050" b="0" i="0" u="none" strike="noStrike" cap="none">
                <a:solidFill>
                  <a:srgbClr val="888888"/>
                </a:solidFill>
                <a:latin typeface="Calibri"/>
                <a:ea typeface="Calibri"/>
                <a:cs typeface="Calibri"/>
                <a:sym typeface="Calibri"/>
              </a:defRPr>
            </a:lvl8pPr>
            <a:lvl9pPr marL="4114800" marR="0" lvl="8" indent="-228600" algn="l" rtl="0">
              <a:lnSpc>
                <a:spcPct val="90000"/>
              </a:lnSpc>
              <a:spcBef>
                <a:spcPts val="300"/>
              </a:spcBef>
              <a:spcAft>
                <a:spcPts val="300"/>
              </a:spcAft>
              <a:buClr>
                <a:schemeClr val="accent1"/>
              </a:buClr>
              <a:buSzPts val="1050"/>
              <a:buFont typeface="Calibri"/>
              <a:buNone/>
              <a:defRPr sz="1050" b="0" i="0" u="none" strike="noStrike" cap="none">
                <a:solidFill>
                  <a:srgbClr val="888888"/>
                </a:solidFill>
                <a:latin typeface="Calibri"/>
                <a:ea typeface="Calibri"/>
                <a:cs typeface="Calibri"/>
                <a:sym typeface="Calibri"/>
              </a:defRPr>
            </a:lvl9pPr>
          </a:lstStyle>
          <a:p>
            <a:endParaRPr/>
          </a:p>
        </p:txBody>
      </p:sp>
      <p:sp>
        <p:nvSpPr>
          <p:cNvPr id="34" name="Google Shape;34;p4"/>
          <p:cNvSpPr txBox="1">
            <a:spLocks noGrp="1"/>
          </p:cNvSpPr>
          <p:nvPr>
            <p:ph type="dt" idx="10"/>
          </p:nvPr>
        </p:nvSpPr>
        <p:spPr>
          <a:xfrm>
            <a:off x="617221" y="8613049"/>
            <a:ext cx="1390652" cy="486833"/>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675">
                <a:solidFill>
                  <a:srgbClr val="FFFFFF"/>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5" name="Google Shape;35;p4"/>
          <p:cNvSpPr txBox="1">
            <a:spLocks noGrp="1"/>
          </p:cNvSpPr>
          <p:nvPr>
            <p:ph type="ftr" idx="11"/>
          </p:nvPr>
        </p:nvSpPr>
        <p:spPr>
          <a:xfrm>
            <a:off x="2073480" y="8613049"/>
            <a:ext cx="2712827" cy="486833"/>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675" cap="none">
                <a:solidFill>
                  <a:srgbClr val="FFFFFF"/>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6" name="Google Shape;36;p4"/>
          <p:cNvSpPr txBox="1">
            <a:spLocks noGrp="1"/>
          </p:cNvSpPr>
          <p:nvPr>
            <p:ph type="sldNum" idx="12"/>
          </p:nvPr>
        </p:nvSpPr>
        <p:spPr>
          <a:xfrm>
            <a:off x="5569009" y="8613049"/>
            <a:ext cx="738014" cy="486833"/>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788">
                <a:solidFill>
                  <a:srgbClr val="FFFFFF"/>
                </a:solidFill>
                <a:latin typeface="Calibri"/>
                <a:ea typeface="Calibri"/>
                <a:cs typeface="Calibri"/>
                <a:sym typeface="Calibri"/>
              </a:defRPr>
            </a:lvl1pPr>
            <a:lvl2pPr marL="0" marR="0" lvl="1" indent="0" algn="r" rtl="0">
              <a:spcBef>
                <a:spcPts val="0"/>
              </a:spcBef>
              <a:buNone/>
              <a:defRPr sz="788">
                <a:solidFill>
                  <a:srgbClr val="FFFFFF"/>
                </a:solidFill>
                <a:latin typeface="Calibri"/>
                <a:ea typeface="Calibri"/>
                <a:cs typeface="Calibri"/>
                <a:sym typeface="Calibri"/>
              </a:defRPr>
            </a:lvl2pPr>
            <a:lvl3pPr marL="0" marR="0" lvl="2" indent="0" algn="r" rtl="0">
              <a:spcBef>
                <a:spcPts val="0"/>
              </a:spcBef>
              <a:buNone/>
              <a:defRPr sz="788">
                <a:solidFill>
                  <a:srgbClr val="FFFFFF"/>
                </a:solidFill>
                <a:latin typeface="Calibri"/>
                <a:ea typeface="Calibri"/>
                <a:cs typeface="Calibri"/>
                <a:sym typeface="Calibri"/>
              </a:defRPr>
            </a:lvl3pPr>
            <a:lvl4pPr marL="0" marR="0" lvl="3" indent="0" algn="r" rtl="0">
              <a:spcBef>
                <a:spcPts val="0"/>
              </a:spcBef>
              <a:buNone/>
              <a:defRPr sz="788">
                <a:solidFill>
                  <a:srgbClr val="FFFFFF"/>
                </a:solidFill>
                <a:latin typeface="Calibri"/>
                <a:ea typeface="Calibri"/>
                <a:cs typeface="Calibri"/>
                <a:sym typeface="Calibri"/>
              </a:defRPr>
            </a:lvl4pPr>
            <a:lvl5pPr marL="0" marR="0" lvl="4" indent="0" algn="r" rtl="0">
              <a:spcBef>
                <a:spcPts val="0"/>
              </a:spcBef>
              <a:buNone/>
              <a:defRPr sz="788">
                <a:solidFill>
                  <a:srgbClr val="FFFFFF"/>
                </a:solidFill>
                <a:latin typeface="Calibri"/>
                <a:ea typeface="Calibri"/>
                <a:cs typeface="Calibri"/>
                <a:sym typeface="Calibri"/>
              </a:defRPr>
            </a:lvl5pPr>
            <a:lvl6pPr marL="0" marR="0" lvl="5" indent="0" algn="r" rtl="0">
              <a:spcBef>
                <a:spcPts val="0"/>
              </a:spcBef>
              <a:buNone/>
              <a:defRPr sz="788">
                <a:solidFill>
                  <a:srgbClr val="FFFFFF"/>
                </a:solidFill>
                <a:latin typeface="Calibri"/>
                <a:ea typeface="Calibri"/>
                <a:cs typeface="Calibri"/>
                <a:sym typeface="Calibri"/>
              </a:defRPr>
            </a:lvl6pPr>
            <a:lvl7pPr marL="0" marR="0" lvl="6" indent="0" algn="r" rtl="0">
              <a:spcBef>
                <a:spcPts val="0"/>
              </a:spcBef>
              <a:buNone/>
              <a:defRPr sz="788">
                <a:solidFill>
                  <a:srgbClr val="FFFFFF"/>
                </a:solidFill>
                <a:latin typeface="Calibri"/>
                <a:ea typeface="Calibri"/>
                <a:cs typeface="Calibri"/>
                <a:sym typeface="Calibri"/>
              </a:defRPr>
            </a:lvl7pPr>
            <a:lvl8pPr marL="0" marR="0" lvl="7" indent="0" algn="r" rtl="0">
              <a:spcBef>
                <a:spcPts val="0"/>
              </a:spcBef>
              <a:buNone/>
              <a:defRPr sz="788">
                <a:solidFill>
                  <a:srgbClr val="FFFFFF"/>
                </a:solidFill>
                <a:latin typeface="Calibri"/>
                <a:ea typeface="Calibri"/>
                <a:cs typeface="Calibri"/>
                <a:sym typeface="Calibri"/>
              </a:defRPr>
            </a:lvl8pPr>
            <a:lvl9pPr marL="0" marR="0" lvl="8" indent="0" algn="r" rtl="0">
              <a:spcBef>
                <a:spcPts val="0"/>
              </a:spcBef>
              <a:buNone/>
              <a:defRPr sz="788">
                <a:solidFill>
                  <a:srgbClr val="FFFFF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cxnSp>
        <p:nvCxnSpPr>
          <p:cNvPr id="37" name="Google Shape;37;p4"/>
          <p:cNvCxnSpPr/>
          <p:nvPr/>
        </p:nvCxnSpPr>
        <p:spPr>
          <a:xfrm>
            <a:off x="679308" y="5791200"/>
            <a:ext cx="5554980" cy="0"/>
          </a:xfrm>
          <a:prstGeom prst="straightConnector1">
            <a:avLst/>
          </a:prstGeom>
          <a:noFill/>
          <a:ln w="9525" cap="flat" cmpd="sng">
            <a:solidFill>
              <a:srgbClr val="7F7F7F"/>
            </a:solidFill>
            <a:prstDash val="solid"/>
            <a:round/>
            <a:headEnd type="none" w="sm" len="sm"/>
            <a:tailEnd type="none" w="sm" len="sm"/>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617220" y="382139"/>
            <a:ext cx="5657850" cy="1934343"/>
          </a:xfrm>
          <a:prstGeom prst="rect">
            <a:avLst/>
          </a:prstGeom>
          <a:noFill/>
          <a:ln>
            <a:noFill/>
          </a:ln>
        </p:spPr>
        <p:txBody>
          <a:bodyPr spcFirstLastPara="1" wrap="square" lIns="91425" tIns="45700" rIns="91425" bIns="45700" anchor="b" anchorCtr="0"/>
          <a:lstStyle>
            <a:lvl1pPr marR="0" lvl="0" algn="l" rtl="0">
              <a:lnSpc>
                <a:spcPct val="85000"/>
              </a:lnSpc>
              <a:spcBef>
                <a:spcPts val="0"/>
              </a:spcBef>
              <a:spcAft>
                <a:spcPts val="0"/>
              </a:spcAft>
              <a:buClr>
                <a:srgbClr val="3F3F3F"/>
              </a:buClr>
              <a:buSzPts val="3600"/>
              <a:buFont typeface="Calibri"/>
              <a:buNone/>
              <a:defRPr sz="3600" b="0" i="0" u="none" strike="noStrike" cap="non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40" name="Google Shape;40;p5"/>
          <p:cNvSpPr txBox="1">
            <a:spLocks noGrp="1"/>
          </p:cNvSpPr>
          <p:nvPr>
            <p:ph type="body" idx="1"/>
          </p:nvPr>
        </p:nvSpPr>
        <p:spPr>
          <a:xfrm>
            <a:off x="617220" y="2460979"/>
            <a:ext cx="2777490" cy="5364480"/>
          </a:xfrm>
          <a:prstGeom prst="rect">
            <a:avLst/>
          </a:prstGeom>
          <a:noFill/>
          <a:ln>
            <a:noFill/>
          </a:ln>
        </p:spPr>
        <p:txBody>
          <a:bodyPr spcFirstLastPara="1" wrap="square" lIns="0" tIns="45700" rIns="0" bIns="45700" anchor="t" anchorCtr="0"/>
          <a:lstStyle>
            <a:lvl1pPr marL="457200" marR="0" lvl="0" indent="-323850" algn="l" rtl="0">
              <a:lnSpc>
                <a:spcPct val="90000"/>
              </a:lnSpc>
              <a:spcBef>
                <a:spcPts val="900"/>
              </a:spcBef>
              <a:spcAft>
                <a:spcPts val="0"/>
              </a:spcAft>
              <a:buClr>
                <a:schemeClr val="accent1"/>
              </a:buClr>
              <a:buSzPts val="1500"/>
              <a:buFont typeface="Calibri"/>
              <a:buChar char=" "/>
              <a:defRPr sz="1500" b="0" i="0" u="none" strike="noStrike" cap="none">
                <a:solidFill>
                  <a:srgbClr val="3F3F3F"/>
                </a:solidFill>
                <a:latin typeface="Calibri"/>
                <a:ea typeface="Calibri"/>
                <a:cs typeface="Calibri"/>
                <a:sym typeface="Calibri"/>
              </a:defRPr>
            </a:lvl1pPr>
            <a:lvl2pPr marL="914400" marR="0" lvl="1" indent="-314325" algn="l" rtl="0">
              <a:lnSpc>
                <a:spcPct val="90000"/>
              </a:lnSpc>
              <a:spcBef>
                <a:spcPts val="150"/>
              </a:spcBef>
              <a:spcAft>
                <a:spcPts val="0"/>
              </a:spcAft>
              <a:buClr>
                <a:schemeClr val="accent1"/>
              </a:buClr>
              <a:buSzPts val="1350"/>
              <a:buFont typeface="Calibri"/>
              <a:buChar char="◦"/>
              <a:defRPr sz="1350" b="0" i="0" u="none" strike="noStrike" cap="none">
                <a:solidFill>
                  <a:srgbClr val="3F3F3F"/>
                </a:solidFill>
                <a:latin typeface="Calibri"/>
                <a:ea typeface="Calibri"/>
                <a:cs typeface="Calibri"/>
                <a:sym typeface="Calibri"/>
              </a:defRPr>
            </a:lvl2pPr>
            <a:lvl3pPr marL="1371600" marR="0" lvl="2"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3pPr>
            <a:lvl4pPr marL="1828800" marR="0" lvl="3"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4pPr>
            <a:lvl5pPr marL="2286000" marR="0" lvl="4"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5pPr>
            <a:lvl6pPr marL="2743200" marR="0" lvl="5"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6pPr>
            <a:lvl7pPr marL="3200400" marR="0" lvl="6"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7pPr>
            <a:lvl8pPr marL="3657600" marR="0" lvl="7"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8pPr>
            <a:lvl9pPr marL="4114800" marR="0" lvl="8" indent="-295275" algn="l" rtl="0">
              <a:lnSpc>
                <a:spcPct val="90000"/>
              </a:lnSpc>
              <a:spcBef>
                <a:spcPts val="300"/>
              </a:spcBef>
              <a:spcAft>
                <a:spcPts val="30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9pPr>
          </a:lstStyle>
          <a:p>
            <a:endParaRPr/>
          </a:p>
        </p:txBody>
      </p:sp>
      <p:sp>
        <p:nvSpPr>
          <p:cNvPr id="41" name="Google Shape;41;p5"/>
          <p:cNvSpPr txBox="1">
            <a:spLocks noGrp="1"/>
          </p:cNvSpPr>
          <p:nvPr>
            <p:ph type="body" idx="2"/>
          </p:nvPr>
        </p:nvSpPr>
        <p:spPr>
          <a:xfrm>
            <a:off x="3497580" y="2460980"/>
            <a:ext cx="2777490" cy="5364480"/>
          </a:xfrm>
          <a:prstGeom prst="rect">
            <a:avLst/>
          </a:prstGeom>
          <a:noFill/>
          <a:ln>
            <a:noFill/>
          </a:ln>
        </p:spPr>
        <p:txBody>
          <a:bodyPr spcFirstLastPara="1" wrap="square" lIns="0" tIns="45700" rIns="0" bIns="45700" anchor="t" anchorCtr="0"/>
          <a:lstStyle>
            <a:lvl1pPr marL="457200" marR="0" lvl="0" indent="-323850" algn="l" rtl="0">
              <a:lnSpc>
                <a:spcPct val="90000"/>
              </a:lnSpc>
              <a:spcBef>
                <a:spcPts val="900"/>
              </a:spcBef>
              <a:spcAft>
                <a:spcPts val="0"/>
              </a:spcAft>
              <a:buClr>
                <a:schemeClr val="accent1"/>
              </a:buClr>
              <a:buSzPts val="1500"/>
              <a:buFont typeface="Calibri"/>
              <a:buChar char=" "/>
              <a:defRPr sz="1500" b="0" i="0" u="none" strike="noStrike" cap="none">
                <a:solidFill>
                  <a:srgbClr val="3F3F3F"/>
                </a:solidFill>
                <a:latin typeface="Calibri"/>
                <a:ea typeface="Calibri"/>
                <a:cs typeface="Calibri"/>
                <a:sym typeface="Calibri"/>
              </a:defRPr>
            </a:lvl1pPr>
            <a:lvl2pPr marL="914400" marR="0" lvl="1" indent="-314325" algn="l" rtl="0">
              <a:lnSpc>
                <a:spcPct val="90000"/>
              </a:lnSpc>
              <a:spcBef>
                <a:spcPts val="150"/>
              </a:spcBef>
              <a:spcAft>
                <a:spcPts val="0"/>
              </a:spcAft>
              <a:buClr>
                <a:schemeClr val="accent1"/>
              </a:buClr>
              <a:buSzPts val="1350"/>
              <a:buFont typeface="Calibri"/>
              <a:buChar char="◦"/>
              <a:defRPr sz="1350" b="0" i="0" u="none" strike="noStrike" cap="none">
                <a:solidFill>
                  <a:srgbClr val="3F3F3F"/>
                </a:solidFill>
                <a:latin typeface="Calibri"/>
                <a:ea typeface="Calibri"/>
                <a:cs typeface="Calibri"/>
                <a:sym typeface="Calibri"/>
              </a:defRPr>
            </a:lvl2pPr>
            <a:lvl3pPr marL="1371600" marR="0" lvl="2"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3pPr>
            <a:lvl4pPr marL="1828800" marR="0" lvl="3"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4pPr>
            <a:lvl5pPr marL="2286000" marR="0" lvl="4"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5pPr>
            <a:lvl6pPr marL="2743200" marR="0" lvl="5"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6pPr>
            <a:lvl7pPr marL="3200400" marR="0" lvl="6"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7pPr>
            <a:lvl8pPr marL="3657600" marR="0" lvl="7"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8pPr>
            <a:lvl9pPr marL="4114800" marR="0" lvl="8" indent="-295275" algn="l" rtl="0">
              <a:lnSpc>
                <a:spcPct val="90000"/>
              </a:lnSpc>
              <a:spcBef>
                <a:spcPts val="300"/>
              </a:spcBef>
              <a:spcAft>
                <a:spcPts val="30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9pPr>
          </a:lstStyle>
          <a:p>
            <a:endParaRPr/>
          </a:p>
        </p:txBody>
      </p:sp>
      <p:sp>
        <p:nvSpPr>
          <p:cNvPr id="42" name="Google Shape;42;p5"/>
          <p:cNvSpPr txBox="1">
            <a:spLocks noGrp="1"/>
          </p:cNvSpPr>
          <p:nvPr>
            <p:ph type="dt" idx="10"/>
          </p:nvPr>
        </p:nvSpPr>
        <p:spPr>
          <a:xfrm>
            <a:off x="617221" y="8613049"/>
            <a:ext cx="1390652" cy="486833"/>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675">
                <a:solidFill>
                  <a:srgbClr val="FFFFFF"/>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3" name="Google Shape;43;p5"/>
          <p:cNvSpPr txBox="1">
            <a:spLocks noGrp="1"/>
          </p:cNvSpPr>
          <p:nvPr>
            <p:ph type="ftr" idx="11"/>
          </p:nvPr>
        </p:nvSpPr>
        <p:spPr>
          <a:xfrm>
            <a:off x="2073480" y="8613049"/>
            <a:ext cx="2712827" cy="486833"/>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675" cap="none">
                <a:solidFill>
                  <a:srgbClr val="FFFFFF"/>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4" name="Google Shape;44;p5"/>
          <p:cNvSpPr txBox="1">
            <a:spLocks noGrp="1"/>
          </p:cNvSpPr>
          <p:nvPr>
            <p:ph type="sldNum" idx="12"/>
          </p:nvPr>
        </p:nvSpPr>
        <p:spPr>
          <a:xfrm>
            <a:off x="5569009" y="8613049"/>
            <a:ext cx="738014" cy="486833"/>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788">
                <a:solidFill>
                  <a:srgbClr val="FFFFFF"/>
                </a:solidFill>
                <a:latin typeface="Calibri"/>
                <a:ea typeface="Calibri"/>
                <a:cs typeface="Calibri"/>
                <a:sym typeface="Calibri"/>
              </a:defRPr>
            </a:lvl1pPr>
            <a:lvl2pPr marL="0" marR="0" lvl="1" indent="0" algn="r" rtl="0">
              <a:spcBef>
                <a:spcPts val="0"/>
              </a:spcBef>
              <a:buNone/>
              <a:defRPr sz="788">
                <a:solidFill>
                  <a:srgbClr val="FFFFFF"/>
                </a:solidFill>
                <a:latin typeface="Calibri"/>
                <a:ea typeface="Calibri"/>
                <a:cs typeface="Calibri"/>
                <a:sym typeface="Calibri"/>
              </a:defRPr>
            </a:lvl2pPr>
            <a:lvl3pPr marL="0" marR="0" lvl="2" indent="0" algn="r" rtl="0">
              <a:spcBef>
                <a:spcPts val="0"/>
              </a:spcBef>
              <a:buNone/>
              <a:defRPr sz="788">
                <a:solidFill>
                  <a:srgbClr val="FFFFFF"/>
                </a:solidFill>
                <a:latin typeface="Calibri"/>
                <a:ea typeface="Calibri"/>
                <a:cs typeface="Calibri"/>
                <a:sym typeface="Calibri"/>
              </a:defRPr>
            </a:lvl3pPr>
            <a:lvl4pPr marL="0" marR="0" lvl="3" indent="0" algn="r" rtl="0">
              <a:spcBef>
                <a:spcPts val="0"/>
              </a:spcBef>
              <a:buNone/>
              <a:defRPr sz="788">
                <a:solidFill>
                  <a:srgbClr val="FFFFFF"/>
                </a:solidFill>
                <a:latin typeface="Calibri"/>
                <a:ea typeface="Calibri"/>
                <a:cs typeface="Calibri"/>
                <a:sym typeface="Calibri"/>
              </a:defRPr>
            </a:lvl4pPr>
            <a:lvl5pPr marL="0" marR="0" lvl="4" indent="0" algn="r" rtl="0">
              <a:spcBef>
                <a:spcPts val="0"/>
              </a:spcBef>
              <a:buNone/>
              <a:defRPr sz="788">
                <a:solidFill>
                  <a:srgbClr val="FFFFFF"/>
                </a:solidFill>
                <a:latin typeface="Calibri"/>
                <a:ea typeface="Calibri"/>
                <a:cs typeface="Calibri"/>
                <a:sym typeface="Calibri"/>
              </a:defRPr>
            </a:lvl5pPr>
            <a:lvl6pPr marL="0" marR="0" lvl="5" indent="0" algn="r" rtl="0">
              <a:spcBef>
                <a:spcPts val="0"/>
              </a:spcBef>
              <a:buNone/>
              <a:defRPr sz="788">
                <a:solidFill>
                  <a:srgbClr val="FFFFFF"/>
                </a:solidFill>
                <a:latin typeface="Calibri"/>
                <a:ea typeface="Calibri"/>
                <a:cs typeface="Calibri"/>
                <a:sym typeface="Calibri"/>
              </a:defRPr>
            </a:lvl6pPr>
            <a:lvl7pPr marL="0" marR="0" lvl="6" indent="0" algn="r" rtl="0">
              <a:spcBef>
                <a:spcPts val="0"/>
              </a:spcBef>
              <a:buNone/>
              <a:defRPr sz="788">
                <a:solidFill>
                  <a:srgbClr val="FFFFFF"/>
                </a:solidFill>
                <a:latin typeface="Calibri"/>
                <a:ea typeface="Calibri"/>
                <a:cs typeface="Calibri"/>
                <a:sym typeface="Calibri"/>
              </a:defRPr>
            </a:lvl7pPr>
            <a:lvl8pPr marL="0" marR="0" lvl="7" indent="0" algn="r" rtl="0">
              <a:spcBef>
                <a:spcPts val="0"/>
              </a:spcBef>
              <a:buNone/>
              <a:defRPr sz="788">
                <a:solidFill>
                  <a:srgbClr val="FFFFFF"/>
                </a:solidFill>
                <a:latin typeface="Calibri"/>
                <a:ea typeface="Calibri"/>
                <a:cs typeface="Calibri"/>
                <a:sym typeface="Calibri"/>
              </a:defRPr>
            </a:lvl8pPr>
            <a:lvl9pPr marL="0" marR="0" lvl="8" indent="0" algn="r" rtl="0">
              <a:spcBef>
                <a:spcPts val="0"/>
              </a:spcBef>
              <a:buNone/>
              <a:defRPr sz="788">
                <a:solidFill>
                  <a:srgbClr val="FFFFF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5"/>
        <p:cNvGrpSpPr/>
        <p:nvPr/>
      </p:nvGrpSpPr>
      <p:grpSpPr>
        <a:xfrm>
          <a:off x="0" y="0"/>
          <a:ext cx="0" cy="0"/>
          <a:chOff x="0" y="0"/>
          <a:chExt cx="0" cy="0"/>
        </a:xfrm>
      </p:grpSpPr>
      <p:sp>
        <p:nvSpPr>
          <p:cNvPr id="46" name="Google Shape;46;p6"/>
          <p:cNvSpPr txBox="1">
            <a:spLocks noGrp="1"/>
          </p:cNvSpPr>
          <p:nvPr>
            <p:ph type="title"/>
          </p:nvPr>
        </p:nvSpPr>
        <p:spPr>
          <a:xfrm>
            <a:off x="617220" y="382139"/>
            <a:ext cx="5657850" cy="1934343"/>
          </a:xfrm>
          <a:prstGeom prst="rect">
            <a:avLst/>
          </a:prstGeom>
          <a:noFill/>
          <a:ln>
            <a:noFill/>
          </a:ln>
        </p:spPr>
        <p:txBody>
          <a:bodyPr spcFirstLastPara="1" wrap="square" lIns="91425" tIns="45700" rIns="91425" bIns="45700" anchor="b" anchorCtr="0"/>
          <a:lstStyle>
            <a:lvl1pPr marR="0" lvl="0" algn="l" rtl="0">
              <a:lnSpc>
                <a:spcPct val="85000"/>
              </a:lnSpc>
              <a:spcBef>
                <a:spcPts val="0"/>
              </a:spcBef>
              <a:spcAft>
                <a:spcPts val="0"/>
              </a:spcAft>
              <a:buClr>
                <a:srgbClr val="3F3F3F"/>
              </a:buClr>
              <a:buSzPts val="3600"/>
              <a:buFont typeface="Calibri"/>
              <a:buNone/>
              <a:defRPr sz="3600" b="0" i="0" u="none" strike="noStrike" cap="non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47" name="Google Shape;47;p6"/>
          <p:cNvSpPr txBox="1">
            <a:spLocks noGrp="1"/>
          </p:cNvSpPr>
          <p:nvPr>
            <p:ph type="body" idx="1"/>
          </p:nvPr>
        </p:nvSpPr>
        <p:spPr>
          <a:xfrm>
            <a:off x="617220" y="2461403"/>
            <a:ext cx="2777490" cy="981709"/>
          </a:xfrm>
          <a:prstGeom prst="rect">
            <a:avLst/>
          </a:prstGeom>
          <a:noFill/>
          <a:ln>
            <a:noFill/>
          </a:ln>
        </p:spPr>
        <p:txBody>
          <a:bodyPr spcFirstLastPara="1" wrap="square" lIns="91425" tIns="45700" rIns="91425" bIns="45700" anchor="ctr" anchorCtr="0"/>
          <a:lstStyle>
            <a:lvl1pPr marL="457200" marR="0" lvl="0" indent="-228600" algn="l" rtl="0">
              <a:lnSpc>
                <a:spcPct val="90000"/>
              </a:lnSpc>
              <a:spcBef>
                <a:spcPts val="900"/>
              </a:spcBef>
              <a:spcAft>
                <a:spcPts val="0"/>
              </a:spcAft>
              <a:buClr>
                <a:schemeClr val="accent1"/>
              </a:buClr>
              <a:buSzPts val="1500"/>
              <a:buFont typeface="Calibri"/>
              <a:buNone/>
              <a:defRPr sz="1500" b="0" i="0" u="none" strike="noStrike" cap="none">
                <a:solidFill>
                  <a:schemeClr val="dk2"/>
                </a:solidFill>
                <a:latin typeface="Calibri"/>
                <a:ea typeface="Calibri"/>
                <a:cs typeface="Calibri"/>
                <a:sym typeface="Calibri"/>
              </a:defRPr>
            </a:lvl1pPr>
            <a:lvl2pPr marL="914400" marR="0" lvl="1" indent="-228600" algn="l" rtl="0">
              <a:lnSpc>
                <a:spcPct val="90000"/>
              </a:lnSpc>
              <a:spcBef>
                <a:spcPts val="150"/>
              </a:spcBef>
              <a:spcAft>
                <a:spcPts val="0"/>
              </a:spcAft>
              <a:buClr>
                <a:schemeClr val="accent1"/>
              </a:buClr>
              <a:buSzPts val="1500"/>
              <a:buFont typeface="Calibri"/>
              <a:buNone/>
              <a:defRPr sz="1500" b="1" i="0" u="none" strike="noStrike" cap="none">
                <a:solidFill>
                  <a:srgbClr val="3F3F3F"/>
                </a:solidFill>
                <a:latin typeface="Calibri"/>
                <a:ea typeface="Calibri"/>
                <a:cs typeface="Calibri"/>
                <a:sym typeface="Calibri"/>
              </a:defRPr>
            </a:lvl2pPr>
            <a:lvl3pPr marL="1371600" marR="0" lvl="2" indent="-228600" algn="l" rtl="0">
              <a:lnSpc>
                <a:spcPct val="90000"/>
              </a:lnSpc>
              <a:spcBef>
                <a:spcPts val="300"/>
              </a:spcBef>
              <a:spcAft>
                <a:spcPts val="0"/>
              </a:spcAft>
              <a:buClr>
                <a:schemeClr val="accent1"/>
              </a:buClr>
              <a:buSzPts val="1350"/>
              <a:buFont typeface="Calibri"/>
              <a:buNone/>
              <a:defRPr sz="1350" b="1" i="0" u="none" strike="noStrike" cap="none">
                <a:solidFill>
                  <a:srgbClr val="3F3F3F"/>
                </a:solidFill>
                <a:latin typeface="Calibri"/>
                <a:ea typeface="Calibri"/>
                <a:cs typeface="Calibri"/>
                <a:sym typeface="Calibri"/>
              </a:defRPr>
            </a:lvl3pPr>
            <a:lvl4pPr marL="1828800" marR="0" lvl="3" indent="-228600" algn="l" rtl="0">
              <a:lnSpc>
                <a:spcPct val="90000"/>
              </a:lnSpc>
              <a:spcBef>
                <a:spcPts val="300"/>
              </a:spcBef>
              <a:spcAft>
                <a:spcPts val="0"/>
              </a:spcAft>
              <a:buClr>
                <a:schemeClr val="accent1"/>
              </a:buClr>
              <a:buSzPts val="1200"/>
              <a:buFont typeface="Calibri"/>
              <a:buNone/>
              <a:defRPr sz="1200" b="1" i="0" u="none" strike="noStrike" cap="none">
                <a:solidFill>
                  <a:srgbClr val="3F3F3F"/>
                </a:solidFill>
                <a:latin typeface="Calibri"/>
                <a:ea typeface="Calibri"/>
                <a:cs typeface="Calibri"/>
                <a:sym typeface="Calibri"/>
              </a:defRPr>
            </a:lvl4pPr>
            <a:lvl5pPr marL="2286000" marR="0" lvl="4" indent="-228600" algn="l" rtl="0">
              <a:lnSpc>
                <a:spcPct val="90000"/>
              </a:lnSpc>
              <a:spcBef>
                <a:spcPts val="300"/>
              </a:spcBef>
              <a:spcAft>
                <a:spcPts val="0"/>
              </a:spcAft>
              <a:buClr>
                <a:schemeClr val="accent1"/>
              </a:buClr>
              <a:buSzPts val="1200"/>
              <a:buFont typeface="Calibri"/>
              <a:buNone/>
              <a:defRPr sz="1200" b="1" i="0" u="none" strike="noStrike" cap="none">
                <a:solidFill>
                  <a:srgbClr val="3F3F3F"/>
                </a:solidFill>
                <a:latin typeface="Calibri"/>
                <a:ea typeface="Calibri"/>
                <a:cs typeface="Calibri"/>
                <a:sym typeface="Calibri"/>
              </a:defRPr>
            </a:lvl5pPr>
            <a:lvl6pPr marL="2743200" marR="0" lvl="5" indent="-228600" algn="l" rtl="0">
              <a:lnSpc>
                <a:spcPct val="90000"/>
              </a:lnSpc>
              <a:spcBef>
                <a:spcPts val="300"/>
              </a:spcBef>
              <a:spcAft>
                <a:spcPts val="0"/>
              </a:spcAft>
              <a:buClr>
                <a:schemeClr val="accent1"/>
              </a:buClr>
              <a:buSzPts val="1200"/>
              <a:buFont typeface="Calibri"/>
              <a:buNone/>
              <a:defRPr sz="1200" b="1" i="0" u="none" strike="noStrike" cap="none">
                <a:solidFill>
                  <a:srgbClr val="3F3F3F"/>
                </a:solidFill>
                <a:latin typeface="Calibri"/>
                <a:ea typeface="Calibri"/>
                <a:cs typeface="Calibri"/>
                <a:sym typeface="Calibri"/>
              </a:defRPr>
            </a:lvl6pPr>
            <a:lvl7pPr marL="3200400" marR="0" lvl="6" indent="-228600" algn="l" rtl="0">
              <a:lnSpc>
                <a:spcPct val="90000"/>
              </a:lnSpc>
              <a:spcBef>
                <a:spcPts val="300"/>
              </a:spcBef>
              <a:spcAft>
                <a:spcPts val="0"/>
              </a:spcAft>
              <a:buClr>
                <a:schemeClr val="accent1"/>
              </a:buClr>
              <a:buSzPts val="1200"/>
              <a:buFont typeface="Calibri"/>
              <a:buNone/>
              <a:defRPr sz="1200" b="1" i="0" u="none" strike="noStrike" cap="none">
                <a:solidFill>
                  <a:srgbClr val="3F3F3F"/>
                </a:solidFill>
                <a:latin typeface="Calibri"/>
                <a:ea typeface="Calibri"/>
                <a:cs typeface="Calibri"/>
                <a:sym typeface="Calibri"/>
              </a:defRPr>
            </a:lvl7pPr>
            <a:lvl8pPr marL="3657600" marR="0" lvl="7" indent="-228600" algn="l" rtl="0">
              <a:lnSpc>
                <a:spcPct val="90000"/>
              </a:lnSpc>
              <a:spcBef>
                <a:spcPts val="300"/>
              </a:spcBef>
              <a:spcAft>
                <a:spcPts val="0"/>
              </a:spcAft>
              <a:buClr>
                <a:schemeClr val="accent1"/>
              </a:buClr>
              <a:buSzPts val="1200"/>
              <a:buFont typeface="Calibri"/>
              <a:buNone/>
              <a:defRPr sz="1200" b="1" i="0" u="none" strike="noStrike" cap="none">
                <a:solidFill>
                  <a:srgbClr val="3F3F3F"/>
                </a:solidFill>
                <a:latin typeface="Calibri"/>
                <a:ea typeface="Calibri"/>
                <a:cs typeface="Calibri"/>
                <a:sym typeface="Calibri"/>
              </a:defRPr>
            </a:lvl8pPr>
            <a:lvl9pPr marL="4114800" marR="0" lvl="8" indent="-228600" algn="l" rtl="0">
              <a:lnSpc>
                <a:spcPct val="90000"/>
              </a:lnSpc>
              <a:spcBef>
                <a:spcPts val="300"/>
              </a:spcBef>
              <a:spcAft>
                <a:spcPts val="300"/>
              </a:spcAft>
              <a:buClr>
                <a:schemeClr val="accent1"/>
              </a:buClr>
              <a:buSzPts val="1200"/>
              <a:buFont typeface="Calibri"/>
              <a:buNone/>
              <a:defRPr sz="1200" b="1" i="0" u="none" strike="noStrike" cap="none">
                <a:solidFill>
                  <a:srgbClr val="3F3F3F"/>
                </a:solidFill>
                <a:latin typeface="Calibri"/>
                <a:ea typeface="Calibri"/>
                <a:cs typeface="Calibri"/>
                <a:sym typeface="Calibri"/>
              </a:defRPr>
            </a:lvl9pPr>
          </a:lstStyle>
          <a:p>
            <a:endParaRPr/>
          </a:p>
        </p:txBody>
      </p:sp>
      <p:sp>
        <p:nvSpPr>
          <p:cNvPr id="48" name="Google Shape;48;p6"/>
          <p:cNvSpPr txBox="1">
            <a:spLocks noGrp="1"/>
          </p:cNvSpPr>
          <p:nvPr>
            <p:ph type="body" idx="2"/>
          </p:nvPr>
        </p:nvSpPr>
        <p:spPr>
          <a:xfrm>
            <a:off x="617220" y="3443112"/>
            <a:ext cx="2777490" cy="4504267"/>
          </a:xfrm>
          <a:prstGeom prst="rect">
            <a:avLst/>
          </a:prstGeom>
          <a:noFill/>
          <a:ln>
            <a:noFill/>
          </a:ln>
        </p:spPr>
        <p:txBody>
          <a:bodyPr spcFirstLastPara="1" wrap="square" lIns="0" tIns="45700" rIns="0" bIns="45700" anchor="t" anchorCtr="0"/>
          <a:lstStyle>
            <a:lvl1pPr marL="457200" marR="0" lvl="0" indent="-323850" algn="l" rtl="0">
              <a:lnSpc>
                <a:spcPct val="90000"/>
              </a:lnSpc>
              <a:spcBef>
                <a:spcPts val="900"/>
              </a:spcBef>
              <a:spcAft>
                <a:spcPts val="0"/>
              </a:spcAft>
              <a:buClr>
                <a:schemeClr val="accent1"/>
              </a:buClr>
              <a:buSzPts val="1500"/>
              <a:buFont typeface="Calibri"/>
              <a:buChar char=" "/>
              <a:defRPr sz="1500" b="0" i="0" u="none" strike="noStrike" cap="none">
                <a:solidFill>
                  <a:srgbClr val="3F3F3F"/>
                </a:solidFill>
                <a:latin typeface="Calibri"/>
                <a:ea typeface="Calibri"/>
                <a:cs typeface="Calibri"/>
                <a:sym typeface="Calibri"/>
              </a:defRPr>
            </a:lvl1pPr>
            <a:lvl2pPr marL="914400" marR="0" lvl="1" indent="-314325" algn="l" rtl="0">
              <a:lnSpc>
                <a:spcPct val="90000"/>
              </a:lnSpc>
              <a:spcBef>
                <a:spcPts val="150"/>
              </a:spcBef>
              <a:spcAft>
                <a:spcPts val="0"/>
              </a:spcAft>
              <a:buClr>
                <a:schemeClr val="accent1"/>
              </a:buClr>
              <a:buSzPts val="1350"/>
              <a:buFont typeface="Calibri"/>
              <a:buChar char="◦"/>
              <a:defRPr sz="1350" b="0" i="0" u="none" strike="noStrike" cap="none">
                <a:solidFill>
                  <a:srgbClr val="3F3F3F"/>
                </a:solidFill>
                <a:latin typeface="Calibri"/>
                <a:ea typeface="Calibri"/>
                <a:cs typeface="Calibri"/>
                <a:sym typeface="Calibri"/>
              </a:defRPr>
            </a:lvl2pPr>
            <a:lvl3pPr marL="1371600" marR="0" lvl="2"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3pPr>
            <a:lvl4pPr marL="1828800" marR="0" lvl="3"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4pPr>
            <a:lvl5pPr marL="2286000" marR="0" lvl="4"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5pPr>
            <a:lvl6pPr marL="2743200" marR="0" lvl="5"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6pPr>
            <a:lvl7pPr marL="3200400" marR="0" lvl="6"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7pPr>
            <a:lvl8pPr marL="3657600" marR="0" lvl="7"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8pPr>
            <a:lvl9pPr marL="4114800" marR="0" lvl="8" indent="-295275" algn="l" rtl="0">
              <a:lnSpc>
                <a:spcPct val="90000"/>
              </a:lnSpc>
              <a:spcBef>
                <a:spcPts val="300"/>
              </a:spcBef>
              <a:spcAft>
                <a:spcPts val="30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9pPr>
          </a:lstStyle>
          <a:p>
            <a:endParaRPr/>
          </a:p>
        </p:txBody>
      </p:sp>
      <p:sp>
        <p:nvSpPr>
          <p:cNvPr id="49" name="Google Shape;49;p6"/>
          <p:cNvSpPr txBox="1">
            <a:spLocks noGrp="1"/>
          </p:cNvSpPr>
          <p:nvPr>
            <p:ph type="body" idx="3"/>
          </p:nvPr>
        </p:nvSpPr>
        <p:spPr>
          <a:xfrm>
            <a:off x="3497580" y="2461403"/>
            <a:ext cx="2777490" cy="981709"/>
          </a:xfrm>
          <a:prstGeom prst="rect">
            <a:avLst/>
          </a:prstGeom>
          <a:noFill/>
          <a:ln>
            <a:noFill/>
          </a:ln>
        </p:spPr>
        <p:txBody>
          <a:bodyPr spcFirstLastPara="1" wrap="square" lIns="91425" tIns="45700" rIns="91425" bIns="45700" anchor="ctr" anchorCtr="0"/>
          <a:lstStyle>
            <a:lvl1pPr marL="457200" marR="0" lvl="0" indent="-228600" algn="l" rtl="0">
              <a:lnSpc>
                <a:spcPct val="90000"/>
              </a:lnSpc>
              <a:spcBef>
                <a:spcPts val="900"/>
              </a:spcBef>
              <a:spcAft>
                <a:spcPts val="0"/>
              </a:spcAft>
              <a:buClr>
                <a:schemeClr val="accent1"/>
              </a:buClr>
              <a:buSzPts val="1500"/>
              <a:buFont typeface="Calibri"/>
              <a:buNone/>
              <a:defRPr sz="1500" b="0" i="0" u="none" strike="noStrike" cap="none">
                <a:solidFill>
                  <a:schemeClr val="dk2"/>
                </a:solidFill>
                <a:latin typeface="Calibri"/>
                <a:ea typeface="Calibri"/>
                <a:cs typeface="Calibri"/>
                <a:sym typeface="Calibri"/>
              </a:defRPr>
            </a:lvl1pPr>
            <a:lvl2pPr marL="914400" marR="0" lvl="1" indent="-228600" algn="l" rtl="0">
              <a:lnSpc>
                <a:spcPct val="90000"/>
              </a:lnSpc>
              <a:spcBef>
                <a:spcPts val="150"/>
              </a:spcBef>
              <a:spcAft>
                <a:spcPts val="0"/>
              </a:spcAft>
              <a:buClr>
                <a:schemeClr val="accent1"/>
              </a:buClr>
              <a:buSzPts val="1500"/>
              <a:buFont typeface="Calibri"/>
              <a:buNone/>
              <a:defRPr sz="1500" b="1" i="0" u="none" strike="noStrike" cap="none">
                <a:solidFill>
                  <a:srgbClr val="3F3F3F"/>
                </a:solidFill>
                <a:latin typeface="Calibri"/>
                <a:ea typeface="Calibri"/>
                <a:cs typeface="Calibri"/>
                <a:sym typeface="Calibri"/>
              </a:defRPr>
            </a:lvl2pPr>
            <a:lvl3pPr marL="1371600" marR="0" lvl="2" indent="-228600" algn="l" rtl="0">
              <a:lnSpc>
                <a:spcPct val="90000"/>
              </a:lnSpc>
              <a:spcBef>
                <a:spcPts val="300"/>
              </a:spcBef>
              <a:spcAft>
                <a:spcPts val="0"/>
              </a:spcAft>
              <a:buClr>
                <a:schemeClr val="accent1"/>
              </a:buClr>
              <a:buSzPts val="1350"/>
              <a:buFont typeface="Calibri"/>
              <a:buNone/>
              <a:defRPr sz="1350" b="1" i="0" u="none" strike="noStrike" cap="none">
                <a:solidFill>
                  <a:srgbClr val="3F3F3F"/>
                </a:solidFill>
                <a:latin typeface="Calibri"/>
                <a:ea typeface="Calibri"/>
                <a:cs typeface="Calibri"/>
                <a:sym typeface="Calibri"/>
              </a:defRPr>
            </a:lvl3pPr>
            <a:lvl4pPr marL="1828800" marR="0" lvl="3" indent="-228600" algn="l" rtl="0">
              <a:lnSpc>
                <a:spcPct val="90000"/>
              </a:lnSpc>
              <a:spcBef>
                <a:spcPts val="300"/>
              </a:spcBef>
              <a:spcAft>
                <a:spcPts val="0"/>
              </a:spcAft>
              <a:buClr>
                <a:schemeClr val="accent1"/>
              </a:buClr>
              <a:buSzPts val="1200"/>
              <a:buFont typeface="Calibri"/>
              <a:buNone/>
              <a:defRPr sz="1200" b="1" i="0" u="none" strike="noStrike" cap="none">
                <a:solidFill>
                  <a:srgbClr val="3F3F3F"/>
                </a:solidFill>
                <a:latin typeface="Calibri"/>
                <a:ea typeface="Calibri"/>
                <a:cs typeface="Calibri"/>
                <a:sym typeface="Calibri"/>
              </a:defRPr>
            </a:lvl4pPr>
            <a:lvl5pPr marL="2286000" marR="0" lvl="4" indent="-228600" algn="l" rtl="0">
              <a:lnSpc>
                <a:spcPct val="90000"/>
              </a:lnSpc>
              <a:spcBef>
                <a:spcPts val="300"/>
              </a:spcBef>
              <a:spcAft>
                <a:spcPts val="0"/>
              </a:spcAft>
              <a:buClr>
                <a:schemeClr val="accent1"/>
              </a:buClr>
              <a:buSzPts val="1200"/>
              <a:buFont typeface="Calibri"/>
              <a:buNone/>
              <a:defRPr sz="1200" b="1" i="0" u="none" strike="noStrike" cap="none">
                <a:solidFill>
                  <a:srgbClr val="3F3F3F"/>
                </a:solidFill>
                <a:latin typeface="Calibri"/>
                <a:ea typeface="Calibri"/>
                <a:cs typeface="Calibri"/>
                <a:sym typeface="Calibri"/>
              </a:defRPr>
            </a:lvl5pPr>
            <a:lvl6pPr marL="2743200" marR="0" lvl="5" indent="-228600" algn="l" rtl="0">
              <a:lnSpc>
                <a:spcPct val="90000"/>
              </a:lnSpc>
              <a:spcBef>
                <a:spcPts val="300"/>
              </a:spcBef>
              <a:spcAft>
                <a:spcPts val="0"/>
              </a:spcAft>
              <a:buClr>
                <a:schemeClr val="accent1"/>
              </a:buClr>
              <a:buSzPts val="1200"/>
              <a:buFont typeface="Calibri"/>
              <a:buNone/>
              <a:defRPr sz="1200" b="1" i="0" u="none" strike="noStrike" cap="none">
                <a:solidFill>
                  <a:srgbClr val="3F3F3F"/>
                </a:solidFill>
                <a:latin typeface="Calibri"/>
                <a:ea typeface="Calibri"/>
                <a:cs typeface="Calibri"/>
                <a:sym typeface="Calibri"/>
              </a:defRPr>
            </a:lvl6pPr>
            <a:lvl7pPr marL="3200400" marR="0" lvl="6" indent="-228600" algn="l" rtl="0">
              <a:lnSpc>
                <a:spcPct val="90000"/>
              </a:lnSpc>
              <a:spcBef>
                <a:spcPts val="300"/>
              </a:spcBef>
              <a:spcAft>
                <a:spcPts val="0"/>
              </a:spcAft>
              <a:buClr>
                <a:schemeClr val="accent1"/>
              </a:buClr>
              <a:buSzPts val="1200"/>
              <a:buFont typeface="Calibri"/>
              <a:buNone/>
              <a:defRPr sz="1200" b="1" i="0" u="none" strike="noStrike" cap="none">
                <a:solidFill>
                  <a:srgbClr val="3F3F3F"/>
                </a:solidFill>
                <a:latin typeface="Calibri"/>
                <a:ea typeface="Calibri"/>
                <a:cs typeface="Calibri"/>
                <a:sym typeface="Calibri"/>
              </a:defRPr>
            </a:lvl7pPr>
            <a:lvl8pPr marL="3657600" marR="0" lvl="7" indent="-228600" algn="l" rtl="0">
              <a:lnSpc>
                <a:spcPct val="90000"/>
              </a:lnSpc>
              <a:spcBef>
                <a:spcPts val="300"/>
              </a:spcBef>
              <a:spcAft>
                <a:spcPts val="0"/>
              </a:spcAft>
              <a:buClr>
                <a:schemeClr val="accent1"/>
              </a:buClr>
              <a:buSzPts val="1200"/>
              <a:buFont typeface="Calibri"/>
              <a:buNone/>
              <a:defRPr sz="1200" b="1" i="0" u="none" strike="noStrike" cap="none">
                <a:solidFill>
                  <a:srgbClr val="3F3F3F"/>
                </a:solidFill>
                <a:latin typeface="Calibri"/>
                <a:ea typeface="Calibri"/>
                <a:cs typeface="Calibri"/>
                <a:sym typeface="Calibri"/>
              </a:defRPr>
            </a:lvl8pPr>
            <a:lvl9pPr marL="4114800" marR="0" lvl="8" indent="-228600" algn="l" rtl="0">
              <a:lnSpc>
                <a:spcPct val="90000"/>
              </a:lnSpc>
              <a:spcBef>
                <a:spcPts val="300"/>
              </a:spcBef>
              <a:spcAft>
                <a:spcPts val="300"/>
              </a:spcAft>
              <a:buClr>
                <a:schemeClr val="accent1"/>
              </a:buClr>
              <a:buSzPts val="1200"/>
              <a:buFont typeface="Calibri"/>
              <a:buNone/>
              <a:defRPr sz="1200" b="1" i="0" u="none" strike="noStrike" cap="none">
                <a:solidFill>
                  <a:srgbClr val="3F3F3F"/>
                </a:solidFill>
                <a:latin typeface="Calibri"/>
                <a:ea typeface="Calibri"/>
                <a:cs typeface="Calibri"/>
                <a:sym typeface="Calibri"/>
              </a:defRPr>
            </a:lvl9pPr>
          </a:lstStyle>
          <a:p>
            <a:endParaRPr/>
          </a:p>
        </p:txBody>
      </p:sp>
      <p:sp>
        <p:nvSpPr>
          <p:cNvPr id="50" name="Google Shape;50;p6"/>
          <p:cNvSpPr txBox="1">
            <a:spLocks noGrp="1"/>
          </p:cNvSpPr>
          <p:nvPr>
            <p:ph type="body" idx="4"/>
          </p:nvPr>
        </p:nvSpPr>
        <p:spPr>
          <a:xfrm>
            <a:off x="3497580" y="3443112"/>
            <a:ext cx="2777490" cy="4504267"/>
          </a:xfrm>
          <a:prstGeom prst="rect">
            <a:avLst/>
          </a:prstGeom>
          <a:noFill/>
          <a:ln>
            <a:noFill/>
          </a:ln>
        </p:spPr>
        <p:txBody>
          <a:bodyPr spcFirstLastPara="1" wrap="square" lIns="0" tIns="45700" rIns="0" bIns="45700" anchor="t" anchorCtr="0"/>
          <a:lstStyle>
            <a:lvl1pPr marL="457200" marR="0" lvl="0" indent="-323850" algn="l" rtl="0">
              <a:lnSpc>
                <a:spcPct val="90000"/>
              </a:lnSpc>
              <a:spcBef>
                <a:spcPts val="900"/>
              </a:spcBef>
              <a:spcAft>
                <a:spcPts val="0"/>
              </a:spcAft>
              <a:buClr>
                <a:schemeClr val="accent1"/>
              </a:buClr>
              <a:buSzPts val="1500"/>
              <a:buFont typeface="Calibri"/>
              <a:buChar char=" "/>
              <a:defRPr sz="1500" b="0" i="0" u="none" strike="noStrike" cap="none">
                <a:solidFill>
                  <a:srgbClr val="3F3F3F"/>
                </a:solidFill>
                <a:latin typeface="Calibri"/>
                <a:ea typeface="Calibri"/>
                <a:cs typeface="Calibri"/>
                <a:sym typeface="Calibri"/>
              </a:defRPr>
            </a:lvl1pPr>
            <a:lvl2pPr marL="914400" marR="0" lvl="1" indent="-314325" algn="l" rtl="0">
              <a:lnSpc>
                <a:spcPct val="90000"/>
              </a:lnSpc>
              <a:spcBef>
                <a:spcPts val="150"/>
              </a:spcBef>
              <a:spcAft>
                <a:spcPts val="0"/>
              </a:spcAft>
              <a:buClr>
                <a:schemeClr val="accent1"/>
              </a:buClr>
              <a:buSzPts val="1350"/>
              <a:buFont typeface="Calibri"/>
              <a:buChar char="◦"/>
              <a:defRPr sz="1350" b="0" i="0" u="none" strike="noStrike" cap="none">
                <a:solidFill>
                  <a:srgbClr val="3F3F3F"/>
                </a:solidFill>
                <a:latin typeface="Calibri"/>
                <a:ea typeface="Calibri"/>
                <a:cs typeface="Calibri"/>
                <a:sym typeface="Calibri"/>
              </a:defRPr>
            </a:lvl2pPr>
            <a:lvl3pPr marL="1371600" marR="0" lvl="2"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3pPr>
            <a:lvl4pPr marL="1828800" marR="0" lvl="3"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4pPr>
            <a:lvl5pPr marL="2286000" marR="0" lvl="4"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5pPr>
            <a:lvl6pPr marL="2743200" marR="0" lvl="5"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6pPr>
            <a:lvl7pPr marL="3200400" marR="0" lvl="6"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7pPr>
            <a:lvl8pPr marL="3657600" marR="0" lvl="7"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8pPr>
            <a:lvl9pPr marL="4114800" marR="0" lvl="8" indent="-295275" algn="l" rtl="0">
              <a:lnSpc>
                <a:spcPct val="90000"/>
              </a:lnSpc>
              <a:spcBef>
                <a:spcPts val="300"/>
              </a:spcBef>
              <a:spcAft>
                <a:spcPts val="30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9pPr>
          </a:lstStyle>
          <a:p>
            <a:endParaRPr/>
          </a:p>
        </p:txBody>
      </p:sp>
      <p:sp>
        <p:nvSpPr>
          <p:cNvPr id="51" name="Google Shape;51;p6"/>
          <p:cNvSpPr txBox="1">
            <a:spLocks noGrp="1"/>
          </p:cNvSpPr>
          <p:nvPr>
            <p:ph type="dt" idx="10"/>
          </p:nvPr>
        </p:nvSpPr>
        <p:spPr>
          <a:xfrm>
            <a:off x="617221" y="8613049"/>
            <a:ext cx="1390652" cy="486833"/>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675">
                <a:solidFill>
                  <a:srgbClr val="FFFFFF"/>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2" name="Google Shape;52;p6"/>
          <p:cNvSpPr txBox="1">
            <a:spLocks noGrp="1"/>
          </p:cNvSpPr>
          <p:nvPr>
            <p:ph type="ftr" idx="11"/>
          </p:nvPr>
        </p:nvSpPr>
        <p:spPr>
          <a:xfrm>
            <a:off x="2073480" y="8613049"/>
            <a:ext cx="2712827" cy="486833"/>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675" cap="none">
                <a:solidFill>
                  <a:srgbClr val="FFFFFF"/>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3" name="Google Shape;53;p6"/>
          <p:cNvSpPr txBox="1">
            <a:spLocks noGrp="1"/>
          </p:cNvSpPr>
          <p:nvPr>
            <p:ph type="sldNum" idx="12"/>
          </p:nvPr>
        </p:nvSpPr>
        <p:spPr>
          <a:xfrm>
            <a:off x="5569009" y="8613049"/>
            <a:ext cx="738014" cy="486833"/>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788">
                <a:solidFill>
                  <a:srgbClr val="FFFFFF"/>
                </a:solidFill>
                <a:latin typeface="Calibri"/>
                <a:ea typeface="Calibri"/>
                <a:cs typeface="Calibri"/>
                <a:sym typeface="Calibri"/>
              </a:defRPr>
            </a:lvl1pPr>
            <a:lvl2pPr marL="0" marR="0" lvl="1" indent="0" algn="r" rtl="0">
              <a:spcBef>
                <a:spcPts val="0"/>
              </a:spcBef>
              <a:buNone/>
              <a:defRPr sz="788">
                <a:solidFill>
                  <a:srgbClr val="FFFFFF"/>
                </a:solidFill>
                <a:latin typeface="Calibri"/>
                <a:ea typeface="Calibri"/>
                <a:cs typeface="Calibri"/>
                <a:sym typeface="Calibri"/>
              </a:defRPr>
            </a:lvl2pPr>
            <a:lvl3pPr marL="0" marR="0" lvl="2" indent="0" algn="r" rtl="0">
              <a:spcBef>
                <a:spcPts val="0"/>
              </a:spcBef>
              <a:buNone/>
              <a:defRPr sz="788">
                <a:solidFill>
                  <a:srgbClr val="FFFFFF"/>
                </a:solidFill>
                <a:latin typeface="Calibri"/>
                <a:ea typeface="Calibri"/>
                <a:cs typeface="Calibri"/>
                <a:sym typeface="Calibri"/>
              </a:defRPr>
            </a:lvl3pPr>
            <a:lvl4pPr marL="0" marR="0" lvl="3" indent="0" algn="r" rtl="0">
              <a:spcBef>
                <a:spcPts val="0"/>
              </a:spcBef>
              <a:buNone/>
              <a:defRPr sz="788">
                <a:solidFill>
                  <a:srgbClr val="FFFFFF"/>
                </a:solidFill>
                <a:latin typeface="Calibri"/>
                <a:ea typeface="Calibri"/>
                <a:cs typeface="Calibri"/>
                <a:sym typeface="Calibri"/>
              </a:defRPr>
            </a:lvl4pPr>
            <a:lvl5pPr marL="0" marR="0" lvl="4" indent="0" algn="r" rtl="0">
              <a:spcBef>
                <a:spcPts val="0"/>
              </a:spcBef>
              <a:buNone/>
              <a:defRPr sz="788">
                <a:solidFill>
                  <a:srgbClr val="FFFFFF"/>
                </a:solidFill>
                <a:latin typeface="Calibri"/>
                <a:ea typeface="Calibri"/>
                <a:cs typeface="Calibri"/>
                <a:sym typeface="Calibri"/>
              </a:defRPr>
            </a:lvl5pPr>
            <a:lvl6pPr marL="0" marR="0" lvl="5" indent="0" algn="r" rtl="0">
              <a:spcBef>
                <a:spcPts val="0"/>
              </a:spcBef>
              <a:buNone/>
              <a:defRPr sz="788">
                <a:solidFill>
                  <a:srgbClr val="FFFFFF"/>
                </a:solidFill>
                <a:latin typeface="Calibri"/>
                <a:ea typeface="Calibri"/>
                <a:cs typeface="Calibri"/>
                <a:sym typeface="Calibri"/>
              </a:defRPr>
            </a:lvl6pPr>
            <a:lvl7pPr marL="0" marR="0" lvl="6" indent="0" algn="r" rtl="0">
              <a:spcBef>
                <a:spcPts val="0"/>
              </a:spcBef>
              <a:buNone/>
              <a:defRPr sz="788">
                <a:solidFill>
                  <a:srgbClr val="FFFFFF"/>
                </a:solidFill>
                <a:latin typeface="Calibri"/>
                <a:ea typeface="Calibri"/>
                <a:cs typeface="Calibri"/>
                <a:sym typeface="Calibri"/>
              </a:defRPr>
            </a:lvl7pPr>
            <a:lvl8pPr marL="0" marR="0" lvl="7" indent="0" algn="r" rtl="0">
              <a:spcBef>
                <a:spcPts val="0"/>
              </a:spcBef>
              <a:buNone/>
              <a:defRPr sz="788">
                <a:solidFill>
                  <a:srgbClr val="FFFFFF"/>
                </a:solidFill>
                <a:latin typeface="Calibri"/>
                <a:ea typeface="Calibri"/>
                <a:cs typeface="Calibri"/>
                <a:sym typeface="Calibri"/>
              </a:defRPr>
            </a:lvl8pPr>
            <a:lvl9pPr marL="0" marR="0" lvl="8" indent="0" algn="r" rtl="0">
              <a:spcBef>
                <a:spcPts val="0"/>
              </a:spcBef>
              <a:buNone/>
              <a:defRPr sz="788">
                <a:solidFill>
                  <a:srgbClr val="FFFFF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4"/>
        <p:cNvGrpSpPr/>
        <p:nvPr/>
      </p:nvGrpSpPr>
      <p:grpSpPr>
        <a:xfrm>
          <a:off x="0" y="0"/>
          <a:ext cx="0" cy="0"/>
          <a:chOff x="0" y="0"/>
          <a:chExt cx="0" cy="0"/>
        </a:xfrm>
      </p:grpSpPr>
      <p:sp>
        <p:nvSpPr>
          <p:cNvPr id="55" name="Google Shape;55;p7"/>
          <p:cNvSpPr txBox="1">
            <a:spLocks noGrp="1"/>
          </p:cNvSpPr>
          <p:nvPr>
            <p:ph type="title"/>
          </p:nvPr>
        </p:nvSpPr>
        <p:spPr>
          <a:xfrm>
            <a:off x="617220" y="382139"/>
            <a:ext cx="5657850" cy="1934343"/>
          </a:xfrm>
          <a:prstGeom prst="rect">
            <a:avLst/>
          </a:prstGeom>
          <a:noFill/>
          <a:ln>
            <a:noFill/>
          </a:ln>
        </p:spPr>
        <p:txBody>
          <a:bodyPr spcFirstLastPara="1" wrap="square" lIns="91425" tIns="45700" rIns="91425" bIns="45700" anchor="b" anchorCtr="0"/>
          <a:lstStyle>
            <a:lvl1pPr marR="0" lvl="0" algn="l" rtl="0">
              <a:lnSpc>
                <a:spcPct val="85000"/>
              </a:lnSpc>
              <a:spcBef>
                <a:spcPts val="0"/>
              </a:spcBef>
              <a:spcAft>
                <a:spcPts val="0"/>
              </a:spcAft>
              <a:buClr>
                <a:srgbClr val="3F3F3F"/>
              </a:buClr>
              <a:buSzPts val="3600"/>
              <a:buFont typeface="Calibri"/>
              <a:buNone/>
              <a:defRPr sz="3600" b="0" i="0" u="none" strike="noStrike" cap="non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6" name="Google Shape;56;p7"/>
          <p:cNvSpPr txBox="1">
            <a:spLocks noGrp="1"/>
          </p:cNvSpPr>
          <p:nvPr>
            <p:ph type="dt" idx="10"/>
          </p:nvPr>
        </p:nvSpPr>
        <p:spPr>
          <a:xfrm>
            <a:off x="617221" y="8613049"/>
            <a:ext cx="1390652" cy="486833"/>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675">
                <a:solidFill>
                  <a:srgbClr val="FFFFFF"/>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7" name="Google Shape;57;p7"/>
          <p:cNvSpPr txBox="1">
            <a:spLocks noGrp="1"/>
          </p:cNvSpPr>
          <p:nvPr>
            <p:ph type="ftr" idx="11"/>
          </p:nvPr>
        </p:nvSpPr>
        <p:spPr>
          <a:xfrm>
            <a:off x="2073480" y="8613049"/>
            <a:ext cx="2712827" cy="486833"/>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675" cap="none">
                <a:solidFill>
                  <a:srgbClr val="FFFFFF"/>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8" name="Google Shape;58;p7"/>
          <p:cNvSpPr txBox="1">
            <a:spLocks noGrp="1"/>
          </p:cNvSpPr>
          <p:nvPr>
            <p:ph type="sldNum" idx="12"/>
          </p:nvPr>
        </p:nvSpPr>
        <p:spPr>
          <a:xfrm>
            <a:off x="5569009" y="8613049"/>
            <a:ext cx="738014" cy="486833"/>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788">
                <a:solidFill>
                  <a:srgbClr val="FFFFFF"/>
                </a:solidFill>
                <a:latin typeface="Calibri"/>
                <a:ea typeface="Calibri"/>
                <a:cs typeface="Calibri"/>
                <a:sym typeface="Calibri"/>
              </a:defRPr>
            </a:lvl1pPr>
            <a:lvl2pPr marL="0" marR="0" lvl="1" indent="0" algn="r" rtl="0">
              <a:spcBef>
                <a:spcPts val="0"/>
              </a:spcBef>
              <a:buNone/>
              <a:defRPr sz="788">
                <a:solidFill>
                  <a:srgbClr val="FFFFFF"/>
                </a:solidFill>
                <a:latin typeface="Calibri"/>
                <a:ea typeface="Calibri"/>
                <a:cs typeface="Calibri"/>
                <a:sym typeface="Calibri"/>
              </a:defRPr>
            </a:lvl2pPr>
            <a:lvl3pPr marL="0" marR="0" lvl="2" indent="0" algn="r" rtl="0">
              <a:spcBef>
                <a:spcPts val="0"/>
              </a:spcBef>
              <a:buNone/>
              <a:defRPr sz="788">
                <a:solidFill>
                  <a:srgbClr val="FFFFFF"/>
                </a:solidFill>
                <a:latin typeface="Calibri"/>
                <a:ea typeface="Calibri"/>
                <a:cs typeface="Calibri"/>
                <a:sym typeface="Calibri"/>
              </a:defRPr>
            </a:lvl3pPr>
            <a:lvl4pPr marL="0" marR="0" lvl="3" indent="0" algn="r" rtl="0">
              <a:spcBef>
                <a:spcPts val="0"/>
              </a:spcBef>
              <a:buNone/>
              <a:defRPr sz="788">
                <a:solidFill>
                  <a:srgbClr val="FFFFFF"/>
                </a:solidFill>
                <a:latin typeface="Calibri"/>
                <a:ea typeface="Calibri"/>
                <a:cs typeface="Calibri"/>
                <a:sym typeface="Calibri"/>
              </a:defRPr>
            </a:lvl4pPr>
            <a:lvl5pPr marL="0" marR="0" lvl="4" indent="0" algn="r" rtl="0">
              <a:spcBef>
                <a:spcPts val="0"/>
              </a:spcBef>
              <a:buNone/>
              <a:defRPr sz="788">
                <a:solidFill>
                  <a:srgbClr val="FFFFFF"/>
                </a:solidFill>
                <a:latin typeface="Calibri"/>
                <a:ea typeface="Calibri"/>
                <a:cs typeface="Calibri"/>
                <a:sym typeface="Calibri"/>
              </a:defRPr>
            </a:lvl5pPr>
            <a:lvl6pPr marL="0" marR="0" lvl="5" indent="0" algn="r" rtl="0">
              <a:spcBef>
                <a:spcPts val="0"/>
              </a:spcBef>
              <a:buNone/>
              <a:defRPr sz="788">
                <a:solidFill>
                  <a:srgbClr val="FFFFFF"/>
                </a:solidFill>
                <a:latin typeface="Calibri"/>
                <a:ea typeface="Calibri"/>
                <a:cs typeface="Calibri"/>
                <a:sym typeface="Calibri"/>
              </a:defRPr>
            </a:lvl6pPr>
            <a:lvl7pPr marL="0" marR="0" lvl="6" indent="0" algn="r" rtl="0">
              <a:spcBef>
                <a:spcPts val="0"/>
              </a:spcBef>
              <a:buNone/>
              <a:defRPr sz="788">
                <a:solidFill>
                  <a:srgbClr val="FFFFFF"/>
                </a:solidFill>
                <a:latin typeface="Calibri"/>
                <a:ea typeface="Calibri"/>
                <a:cs typeface="Calibri"/>
                <a:sym typeface="Calibri"/>
              </a:defRPr>
            </a:lvl7pPr>
            <a:lvl8pPr marL="0" marR="0" lvl="7" indent="0" algn="r" rtl="0">
              <a:spcBef>
                <a:spcPts val="0"/>
              </a:spcBef>
              <a:buNone/>
              <a:defRPr sz="788">
                <a:solidFill>
                  <a:srgbClr val="FFFFFF"/>
                </a:solidFill>
                <a:latin typeface="Calibri"/>
                <a:ea typeface="Calibri"/>
                <a:cs typeface="Calibri"/>
                <a:sym typeface="Calibri"/>
              </a:defRPr>
            </a:lvl8pPr>
            <a:lvl9pPr marL="0" marR="0" lvl="8" indent="0" algn="r" rtl="0">
              <a:spcBef>
                <a:spcPts val="0"/>
              </a:spcBef>
              <a:buNone/>
              <a:defRPr sz="788">
                <a:solidFill>
                  <a:srgbClr val="FFFFF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matchingName="Blank" type="blank">
  <p:cSld name="BLANK">
    <p:spTree>
      <p:nvGrpSpPr>
        <p:cNvPr id="1" name="Shape 59"/>
        <p:cNvGrpSpPr/>
        <p:nvPr/>
      </p:nvGrpSpPr>
      <p:grpSpPr>
        <a:xfrm>
          <a:off x="0" y="0"/>
          <a:ext cx="0" cy="0"/>
          <a:chOff x="0" y="0"/>
          <a:chExt cx="0" cy="0"/>
        </a:xfrm>
      </p:grpSpPr>
      <p:sp>
        <p:nvSpPr>
          <p:cNvPr id="60" name="Google Shape;60;p8"/>
          <p:cNvSpPr/>
          <p:nvPr/>
        </p:nvSpPr>
        <p:spPr>
          <a:xfrm>
            <a:off x="1787" y="8534400"/>
            <a:ext cx="6856214" cy="6096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8"/>
          <p:cNvSpPr/>
          <p:nvPr/>
        </p:nvSpPr>
        <p:spPr>
          <a:xfrm>
            <a:off x="10" y="8445755"/>
            <a:ext cx="6856214" cy="85344"/>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8"/>
          <p:cNvSpPr txBox="1">
            <a:spLocks noGrp="1"/>
          </p:cNvSpPr>
          <p:nvPr>
            <p:ph type="dt" idx="10"/>
          </p:nvPr>
        </p:nvSpPr>
        <p:spPr>
          <a:xfrm>
            <a:off x="617221" y="8613049"/>
            <a:ext cx="1390652" cy="486833"/>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675">
                <a:solidFill>
                  <a:srgbClr val="FFFFFF"/>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3" name="Google Shape;63;p8"/>
          <p:cNvSpPr txBox="1">
            <a:spLocks noGrp="1"/>
          </p:cNvSpPr>
          <p:nvPr>
            <p:ph type="ftr" idx="11"/>
          </p:nvPr>
        </p:nvSpPr>
        <p:spPr>
          <a:xfrm>
            <a:off x="2073480" y="8613049"/>
            <a:ext cx="2712827" cy="486833"/>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675" cap="none">
                <a:solidFill>
                  <a:srgbClr val="FFFFFF"/>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4" name="Google Shape;64;p8"/>
          <p:cNvSpPr txBox="1">
            <a:spLocks noGrp="1"/>
          </p:cNvSpPr>
          <p:nvPr>
            <p:ph type="sldNum" idx="12"/>
          </p:nvPr>
        </p:nvSpPr>
        <p:spPr>
          <a:xfrm>
            <a:off x="5569009" y="8613049"/>
            <a:ext cx="738014" cy="486833"/>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788">
                <a:solidFill>
                  <a:srgbClr val="FFFFFF"/>
                </a:solidFill>
                <a:latin typeface="Calibri"/>
                <a:ea typeface="Calibri"/>
                <a:cs typeface="Calibri"/>
                <a:sym typeface="Calibri"/>
              </a:defRPr>
            </a:lvl1pPr>
            <a:lvl2pPr marL="0" marR="0" lvl="1" indent="0" algn="r" rtl="0">
              <a:spcBef>
                <a:spcPts val="0"/>
              </a:spcBef>
              <a:buNone/>
              <a:defRPr sz="788">
                <a:solidFill>
                  <a:srgbClr val="FFFFFF"/>
                </a:solidFill>
                <a:latin typeface="Calibri"/>
                <a:ea typeface="Calibri"/>
                <a:cs typeface="Calibri"/>
                <a:sym typeface="Calibri"/>
              </a:defRPr>
            </a:lvl2pPr>
            <a:lvl3pPr marL="0" marR="0" lvl="2" indent="0" algn="r" rtl="0">
              <a:spcBef>
                <a:spcPts val="0"/>
              </a:spcBef>
              <a:buNone/>
              <a:defRPr sz="788">
                <a:solidFill>
                  <a:srgbClr val="FFFFFF"/>
                </a:solidFill>
                <a:latin typeface="Calibri"/>
                <a:ea typeface="Calibri"/>
                <a:cs typeface="Calibri"/>
                <a:sym typeface="Calibri"/>
              </a:defRPr>
            </a:lvl3pPr>
            <a:lvl4pPr marL="0" marR="0" lvl="3" indent="0" algn="r" rtl="0">
              <a:spcBef>
                <a:spcPts val="0"/>
              </a:spcBef>
              <a:buNone/>
              <a:defRPr sz="788">
                <a:solidFill>
                  <a:srgbClr val="FFFFFF"/>
                </a:solidFill>
                <a:latin typeface="Calibri"/>
                <a:ea typeface="Calibri"/>
                <a:cs typeface="Calibri"/>
                <a:sym typeface="Calibri"/>
              </a:defRPr>
            </a:lvl4pPr>
            <a:lvl5pPr marL="0" marR="0" lvl="4" indent="0" algn="r" rtl="0">
              <a:spcBef>
                <a:spcPts val="0"/>
              </a:spcBef>
              <a:buNone/>
              <a:defRPr sz="788">
                <a:solidFill>
                  <a:srgbClr val="FFFFFF"/>
                </a:solidFill>
                <a:latin typeface="Calibri"/>
                <a:ea typeface="Calibri"/>
                <a:cs typeface="Calibri"/>
                <a:sym typeface="Calibri"/>
              </a:defRPr>
            </a:lvl5pPr>
            <a:lvl6pPr marL="0" marR="0" lvl="5" indent="0" algn="r" rtl="0">
              <a:spcBef>
                <a:spcPts val="0"/>
              </a:spcBef>
              <a:buNone/>
              <a:defRPr sz="788">
                <a:solidFill>
                  <a:srgbClr val="FFFFFF"/>
                </a:solidFill>
                <a:latin typeface="Calibri"/>
                <a:ea typeface="Calibri"/>
                <a:cs typeface="Calibri"/>
                <a:sym typeface="Calibri"/>
              </a:defRPr>
            </a:lvl6pPr>
            <a:lvl7pPr marL="0" marR="0" lvl="6" indent="0" algn="r" rtl="0">
              <a:spcBef>
                <a:spcPts val="0"/>
              </a:spcBef>
              <a:buNone/>
              <a:defRPr sz="788">
                <a:solidFill>
                  <a:srgbClr val="FFFFFF"/>
                </a:solidFill>
                <a:latin typeface="Calibri"/>
                <a:ea typeface="Calibri"/>
                <a:cs typeface="Calibri"/>
                <a:sym typeface="Calibri"/>
              </a:defRPr>
            </a:lvl7pPr>
            <a:lvl8pPr marL="0" marR="0" lvl="7" indent="0" algn="r" rtl="0">
              <a:spcBef>
                <a:spcPts val="0"/>
              </a:spcBef>
              <a:buNone/>
              <a:defRPr sz="788">
                <a:solidFill>
                  <a:srgbClr val="FFFFFF"/>
                </a:solidFill>
                <a:latin typeface="Calibri"/>
                <a:ea typeface="Calibri"/>
                <a:cs typeface="Calibri"/>
                <a:sym typeface="Calibri"/>
              </a:defRPr>
            </a:lvl8pPr>
            <a:lvl9pPr marL="0" marR="0" lvl="8" indent="0" algn="r" rtl="0">
              <a:spcBef>
                <a:spcPts val="0"/>
              </a:spcBef>
              <a:buNone/>
              <a:defRPr sz="788">
                <a:solidFill>
                  <a:srgbClr val="FFFFF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p:nvPr/>
        </p:nvSpPr>
        <p:spPr>
          <a:xfrm>
            <a:off x="10" y="0"/>
            <a:ext cx="2278570" cy="91440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9"/>
          <p:cNvSpPr/>
          <p:nvPr/>
        </p:nvSpPr>
        <p:spPr>
          <a:xfrm>
            <a:off x="2272540" y="0"/>
            <a:ext cx="36005" cy="91440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9"/>
          <p:cNvSpPr txBox="1">
            <a:spLocks noGrp="1"/>
          </p:cNvSpPr>
          <p:nvPr>
            <p:ph type="title"/>
          </p:nvPr>
        </p:nvSpPr>
        <p:spPr>
          <a:xfrm>
            <a:off x="257175" y="792479"/>
            <a:ext cx="1800225" cy="3048000"/>
          </a:xfrm>
          <a:prstGeom prst="rect">
            <a:avLst/>
          </a:prstGeom>
          <a:noFill/>
          <a:ln>
            <a:noFill/>
          </a:ln>
        </p:spPr>
        <p:txBody>
          <a:bodyPr spcFirstLastPara="1" wrap="square" lIns="91425" tIns="45700" rIns="91425" bIns="45700" anchor="b" anchorCtr="0"/>
          <a:lstStyle>
            <a:lvl1pPr marR="0" lvl="0" algn="l" rtl="0">
              <a:lnSpc>
                <a:spcPct val="85000"/>
              </a:lnSpc>
              <a:spcBef>
                <a:spcPts val="0"/>
              </a:spcBef>
              <a:spcAft>
                <a:spcPts val="0"/>
              </a:spcAft>
              <a:buClr>
                <a:srgbClr val="FFFFFF"/>
              </a:buClr>
              <a:buSzPts val="2700"/>
              <a:buFont typeface="Calibri"/>
              <a:buNone/>
              <a:defRPr sz="2700" b="0" i="0" u="none" strike="noStrike" cap="none">
                <a:solidFill>
                  <a:srgbClr val="FFFFF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9" name="Google Shape;69;p9"/>
          <p:cNvSpPr txBox="1">
            <a:spLocks noGrp="1"/>
          </p:cNvSpPr>
          <p:nvPr>
            <p:ph type="body" idx="1"/>
          </p:nvPr>
        </p:nvSpPr>
        <p:spPr>
          <a:xfrm>
            <a:off x="2700338" y="975360"/>
            <a:ext cx="3651885" cy="7010400"/>
          </a:xfrm>
          <a:prstGeom prst="rect">
            <a:avLst/>
          </a:prstGeom>
          <a:noFill/>
          <a:ln>
            <a:noFill/>
          </a:ln>
        </p:spPr>
        <p:txBody>
          <a:bodyPr spcFirstLastPara="1" wrap="square" lIns="0" tIns="45700" rIns="0" bIns="45700" anchor="t" anchorCtr="0"/>
          <a:lstStyle>
            <a:lvl1pPr marL="457200" marR="0" lvl="0" indent="-323850" algn="l" rtl="0">
              <a:lnSpc>
                <a:spcPct val="90000"/>
              </a:lnSpc>
              <a:spcBef>
                <a:spcPts val="900"/>
              </a:spcBef>
              <a:spcAft>
                <a:spcPts val="0"/>
              </a:spcAft>
              <a:buClr>
                <a:schemeClr val="accent1"/>
              </a:buClr>
              <a:buSzPts val="1500"/>
              <a:buFont typeface="Calibri"/>
              <a:buChar char=" "/>
              <a:defRPr sz="1500" b="0" i="0" u="none" strike="noStrike" cap="none">
                <a:solidFill>
                  <a:srgbClr val="3F3F3F"/>
                </a:solidFill>
                <a:latin typeface="Calibri"/>
                <a:ea typeface="Calibri"/>
                <a:cs typeface="Calibri"/>
                <a:sym typeface="Calibri"/>
              </a:defRPr>
            </a:lvl1pPr>
            <a:lvl2pPr marL="914400" marR="0" lvl="1" indent="-314325" algn="l" rtl="0">
              <a:lnSpc>
                <a:spcPct val="90000"/>
              </a:lnSpc>
              <a:spcBef>
                <a:spcPts val="150"/>
              </a:spcBef>
              <a:spcAft>
                <a:spcPts val="0"/>
              </a:spcAft>
              <a:buClr>
                <a:schemeClr val="accent1"/>
              </a:buClr>
              <a:buSzPts val="1350"/>
              <a:buFont typeface="Calibri"/>
              <a:buChar char="◦"/>
              <a:defRPr sz="1350" b="0" i="0" u="none" strike="noStrike" cap="none">
                <a:solidFill>
                  <a:srgbClr val="3F3F3F"/>
                </a:solidFill>
                <a:latin typeface="Calibri"/>
                <a:ea typeface="Calibri"/>
                <a:cs typeface="Calibri"/>
                <a:sym typeface="Calibri"/>
              </a:defRPr>
            </a:lvl2pPr>
            <a:lvl3pPr marL="1371600" marR="0" lvl="2"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3pPr>
            <a:lvl4pPr marL="1828800" marR="0" lvl="3"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4pPr>
            <a:lvl5pPr marL="2286000" marR="0" lvl="4"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5pPr>
            <a:lvl6pPr marL="2743200" marR="0" lvl="5"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6pPr>
            <a:lvl7pPr marL="3200400" marR="0" lvl="6"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7pPr>
            <a:lvl8pPr marL="3657600" marR="0" lvl="7"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8pPr>
            <a:lvl9pPr marL="4114800" marR="0" lvl="8" indent="-295275" algn="l" rtl="0">
              <a:lnSpc>
                <a:spcPct val="90000"/>
              </a:lnSpc>
              <a:spcBef>
                <a:spcPts val="300"/>
              </a:spcBef>
              <a:spcAft>
                <a:spcPts val="30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9pPr>
          </a:lstStyle>
          <a:p>
            <a:endParaRPr/>
          </a:p>
        </p:txBody>
      </p:sp>
      <p:sp>
        <p:nvSpPr>
          <p:cNvPr id="70" name="Google Shape;70;p9"/>
          <p:cNvSpPr txBox="1">
            <a:spLocks noGrp="1"/>
          </p:cNvSpPr>
          <p:nvPr>
            <p:ph type="body" idx="2"/>
          </p:nvPr>
        </p:nvSpPr>
        <p:spPr>
          <a:xfrm>
            <a:off x="257175" y="3901440"/>
            <a:ext cx="1800225" cy="4505499"/>
          </a:xfrm>
          <a:prstGeom prst="rect">
            <a:avLst/>
          </a:prstGeom>
          <a:noFill/>
          <a:ln>
            <a:noFill/>
          </a:ln>
        </p:spPr>
        <p:txBody>
          <a:bodyPr spcFirstLastPara="1" wrap="square" lIns="91425" tIns="45700" rIns="91425" bIns="45700" anchor="t" anchorCtr="0"/>
          <a:lstStyle>
            <a:lvl1pPr marL="457200" marR="0" lvl="0" indent="-228600" algn="l" rtl="0">
              <a:lnSpc>
                <a:spcPct val="90000"/>
              </a:lnSpc>
              <a:spcBef>
                <a:spcPts val="900"/>
              </a:spcBef>
              <a:spcAft>
                <a:spcPts val="0"/>
              </a:spcAft>
              <a:buClr>
                <a:schemeClr val="accent1"/>
              </a:buClr>
              <a:buSzPts val="1125"/>
              <a:buFont typeface="Calibri"/>
              <a:buNone/>
              <a:defRPr sz="1125" b="0" i="0" u="none" strike="noStrike" cap="none">
                <a:solidFill>
                  <a:srgbClr val="FFFFFF"/>
                </a:solidFill>
                <a:latin typeface="Calibri"/>
                <a:ea typeface="Calibri"/>
                <a:cs typeface="Calibri"/>
                <a:sym typeface="Calibri"/>
              </a:defRPr>
            </a:lvl1pPr>
            <a:lvl2pPr marL="914400" marR="0" lvl="1" indent="-228600" algn="l" rtl="0">
              <a:lnSpc>
                <a:spcPct val="90000"/>
              </a:lnSpc>
              <a:spcBef>
                <a:spcPts val="150"/>
              </a:spcBef>
              <a:spcAft>
                <a:spcPts val="0"/>
              </a:spcAft>
              <a:buClr>
                <a:schemeClr val="accent1"/>
              </a:buClr>
              <a:buSzPts val="900"/>
              <a:buFont typeface="Calibri"/>
              <a:buNone/>
              <a:defRPr sz="900" b="0" i="0" u="none" strike="noStrike" cap="none">
                <a:solidFill>
                  <a:srgbClr val="3F3F3F"/>
                </a:solidFill>
                <a:latin typeface="Calibri"/>
                <a:ea typeface="Calibri"/>
                <a:cs typeface="Calibri"/>
                <a:sym typeface="Calibri"/>
              </a:defRPr>
            </a:lvl2pPr>
            <a:lvl3pPr marL="1371600" marR="0" lvl="2" indent="-228600" algn="l" rtl="0">
              <a:lnSpc>
                <a:spcPct val="90000"/>
              </a:lnSpc>
              <a:spcBef>
                <a:spcPts val="300"/>
              </a:spcBef>
              <a:spcAft>
                <a:spcPts val="0"/>
              </a:spcAft>
              <a:buClr>
                <a:schemeClr val="accent1"/>
              </a:buClr>
              <a:buSzPts val="750"/>
              <a:buFont typeface="Calibri"/>
              <a:buNone/>
              <a:defRPr sz="750" b="0" i="0" u="none" strike="noStrike" cap="none">
                <a:solidFill>
                  <a:srgbClr val="3F3F3F"/>
                </a:solidFill>
                <a:latin typeface="Calibri"/>
                <a:ea typeface="Calibri"/>
                <a:cs typeface="Calibri"/>
                <a:sym typeface="Calibri"/>
              </a:defRPr>
            </a:lvl3pPr>
            <a:lvl4pPr marL="1828800" marR="0" lvl="3" indent="-228600" algn="l" rtl="0">
              <a:lnSpc>
                <a:spcPct val="90000"/>
              </a:lnSpc>
              <a:spcBef>
                <a:spcPts val="300"/>
              </a:spcBef>
              <a:spcAft>
                <a:spcPts val="0"/>
              </a:spcAft>
              <a:buClr>
                <a:schemeClr val="accent1"/>
              </a:buClr>
              <a:buSzPts val="675"/>
              <a:buFont typeface="Calibri"/>
              <a:buNone/>
              <a:defRPr sz="675" b="0" i="0" u="none" strike="noStrike" cap="none">
                <a:solidFill>
                  <a:srgbClr val="3F3F3F"/>
                </a:solidFill>
                <a:latin typeface="Calibri"/>
                <a:ea typeface="Calibri"/>
                <a:cs typeface="Calibri"/>
                <a:sym typeface="Calibri"/>
              </a:defRPr>
            </a:lvl4pPr>
            <a:lvl5pPr marL="2286000" marR="0" lvl="4" indent="-228600" algn="l" rtl="0">
              <a:lnSpc>
                <a:spcPct val="90000"/>
              </a:lnSpc>
              <a:spcBef>
                <a:spcPts val="300"/>
              </a:spcBef>
              <a:spcAft>
                <a:spcPts val="0"/>
              </a:spcAft>
              <a:buClr>
                <a:schemeClr val="accent1"/>
              </a:buClr>
              <a:buSzPts val="675"/>
              <a:buFont typeface="Calibri"/>
              <a:buNone/>
              <a:defRPr sz="675" b="0" i="0" u="none" strike="noStrike" cap="none">
                <a:solidFill>
                  <a:srgbClr val="3F3F3F"/>
                </a:solidFill>
                <a:latin typeface="Calibri"/>
                <a:ea typeface="Calibri"/>
                <a:cs typeface="Calibri"/>
                <a:sym typeface="Calibri"/>
              </a:defRPr>
            </a:lvl5pPr>
            <a:lvl6pPr marL="2743200" marR="0" lvl="5" indent="-228600" algn="l" rtl="0">
              <a:lnSpc>
                <a:spcPct val="90000"/>
              </a:lnSpc>
              <a:spcBef>
                <a:spcPts val="300"/>
              </a:spcBef>
              <a:spcAft>
                <a:spcPts val="0"/>
              </a:spcAft>
              <a:buClr>
                <a:schemeClr val="accent1"/>
              </a:buClr>
              <a:buSzPts val="675"/>
              <a:buFont typeface="Calibri"/>
              <a:buNone/>
              <a:defRPr sz="675" b="0" i="0" u="none" strike="noStrike" cap="none">
                <a:solidFill>
                  <a:srgbClr val="3F3F3F"/>
                </a:solidFill>
                <a:latin typeface="Calibri"/>
                <a:ea typeface="Calibri"/>
                <a:cs typeface="Calibri"/>
                <a:sym typeface="Calibri"/>
              </a:defRPr>
            </a:lvl6pPr>
            <a:lvl7pPr marL="3200400" marR="0" lvl="6" indent="-228600" algn="l" rtl="0">
              <a:lnSpc>
                <a:spcPct val="90000"/>
              </a:lnSpc>
              <a:spcBef>
                <a:spcPts val="300"/>
              </a:spcBef>
              <a:spcAft>
                <a:spcPts val="0"/>
              </a:spcAft>
              <a:buClr>
                <a:schemeClr val="accent1"/>
              </a:buClr>
              <a:buSzPts val="675"/>
              <a:buFont typeface="Calibri"/>
              <a:buNone/>
              <a:defRPr sz="675" b="0" i="0" u="none" strike="noStrike" cap="none">
                <a:solidFill>
                  <a:srgbClr val="3F3F3F"/>
                </a:solidFill>
                <a:latin typeface="Calibri"/>
                <a:ea typeface="Calibri"/>
                <a:cs typeface="Calibri"/>
                <a:sym typeface="Calibri"/>
              </a:defRPr>
            </a:lvl7pPr>
            <a:lvl8pPr marL="3657600" marR="0" lvl="7" indent="-228600" algn="l" rtl="0">
              <a:lnSpc>
                <a:spcPct val="90000"/>
              </a:lnSpc>
              <a:spcBef>
                <a:spcPts val="300"/>
              </a:spcBef>
              <a:spcAft>
                <a:spcPts val="0"/>
              </a:spcAft>
              <a:buClr>
                <a:schemeClr val="accent1"/>
              </a:buClr>
              <a:buSzPts val="675"/>
              <a:buFont typeface="Calibri"/>
              <a:buNone/>
              <a:defRPr sz="675" b="0" i="0" u="none" strike="noStrike" cap="none">
                <a:solidFill>
                  <a:srgbClr val="3F3F3F"/>
                </a:solidFill>
                <a:latin typeface="Calibri"/>
                <a:ea typeface="Calibri"/>
                <a:cs typeface="Calibri"/>
                <a:sym typeface="Calibri"/>
              </a:defRPr>
            </a:lvl8pPr>
            <a:lvl9pPr marL="4114800" marR="0" lvl="8" indent="-228600" algn="l" rtl="0">
              <a:lnSpc>
                <a:spcPct val="90000"/>
              </a:lnSpc>
              <a:spcBef>
                <a:spcPts val="300"/>
              </a:spcBef>
              <a:spcAft>
                <a:spcPts val="300"/>
              </a:spcAft>
              <a:buClr>
                <a:schemeClr val="accent1"/>
              </a:buClr>
              <a:buSzPts val="675"/>
              <a:buFont typeface="Calibri"/>
              <a:buNone/>
              <a:defRPr sz="675" b="0" i="0" u="none" strike="noStrike" cap="none">
                <a:solidFill>
                  <a:srgbClr val="3F3F3F"/>
                </a:solidFill>
                <a:latin typeface="Calibri"/>
                <a:ea typeface="Calibri"/>
                <a:cs typeface="Calibri"/>
                <a:sym typeface="Calibri"/>
              </a:defRPr>
            </a:lvl9pPr>
          </a:lstStyle>
          <a:p>
            <a:endParaRPr/>
          </a:p>
        </p:txBody>
      </p:sp>
      <p:sp>
        <p:nvSpPr>
          <p:cNvPr id="71" name="Google Shape;71;p9"/>
          <p:cNvSpPr txBox="1">
            <a:spLocks noGrp="1"/>
          </p:cNvSpPr>
          <p:nvPr>
            <p:ph type="dt" idx="10"/>
          </p:nvPr>
        </p:nvSpPr>
        <p:spPr>
          <a:xfrm>
            <a:off x="261851" y="8613049"/>
            <a:ext cx="1472912" cy="486833"/>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675">
                <a:solidFill>
                  <a:srgbClr val="FFFFFF"/>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2" name="Google Shape;72;p9"/>
          <p:cNvSpPr txBox="1">
            <a:spLocks noGrp="1"/>
          </p:cNvSpPr>
          <p:nvPr>
            <p:ph type="ftr" idx="11"/>
          </p:nvPr>
        </p:nvSpPr>
        <p:spPr>
          <a:xfrm>
            <a:off x="2700337" y="8613049"/>
            <a:ext cx="2614613" cy="486833"/>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675" cap="none">
                <a:solidFill>
                  <a:schemeClr val="dk2"/>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3" name="Google Shape;73;p9"/>
          <p:cNvSpPr txBox="1">
            <a:spLocks noGrp="1"/>
          </p:cNvSpPr>
          <p:nvPr>
            <p:ph type="sldNum" idx="12"/>
          </p:nvPr>
        </p:nvSpPr>
        <p:spPr>
          <a:xfrm>
            <a:off x="5569009" y="8613049"/>
            <a:ext cx="738014" cy="486833"/>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788">
                <a:solidFill>
                  <a:schemeClr val="dk2"/>
                </a:solidFill>
                <a:latin typeface="Calibri"/>
                <a:ea typeface="Calibri"/>
                <a:cs typeface="Calibri"/>
                <a:sym typeface="Calibri"/>
              </a:defRPr>
            </a:lvl1pPr>
            <a:lvl2pPr marL="0" marR="0" lvl="1" indent="0" algn="r" rtl="0">
              <a:spcBef>
                <a:spcPts val="0"/>
              </a:spcBef>
              <a:buNone/>
              <a:defRPr sz="788">
                <a:solidFill>
                  <a:schemeClr val="dk2"/>
                </a:solidFill>
                <a:latin typeface="Calibri"/>
                <a:ea typeface="Calibri"/>
                <a:cs typeface="Calibri"/>
                <a:sym typeface="Calibri"/>
              </a:defRPr>
            </a:lvl2pPr>
            <a:lvl3pPr marL="0" marR="0" lvl="2" indent="0" algn="r" rtl="0">
              <a:spcBef>
                <a:spcPts val="0"/>
              </a:spcBef>
              <a:buNone/>
              <a:defRPr sz="788">
                <a:solidFill>
                  <a:schemeClr val="dk2"/>
                </a:solidFill>
                <a:latin typeface="Calibri"/>
                <a:ea typeface="Calibri"/>
                <a:cs typeface="Calibri"/>
                <a:sym typeface="Calibri"/>
              </a:defRPr>
            </a:lvl3pPr>
            <a:lvl4pPr marL="0" marR="0" lvl="3" indent="0" algn="r" rtl="0">
              <a:spcBef>
                <a:spcPts val="0"/>
              </a:spcBef>
              <a:buNone/>
              <a:defRPr sz="788">
                <a:solidFill>
                  <a:schemeClr val="dk2"/>
                </a:solidFill>
                <a:latin typeface="Calibri"/>
                <a:ea typeface="Calibri"/>
                <a:cs typeface="Calibri"/>
                <a:sym typeface="Calibri"/>
              </a:defRPr>
            </a:lvl4pPr>
            <a:lvl5pPr marL="0" marR="0" lvl="4" indent="0" algn="r" rtl="0">
              <a:spcBef>
                <a:spcPts val="0"/>
              </a:spcBef>
              <a:buNone/>
              <a:defRPr sz="788">
                <a:solidFill>
                  <a:schemeClr val="dk2"/>
                </a:solidFill>
                <a:latin typeface="Calibri"/>
                <a:ea typeface="Calibri"/>
                <a:cs typeface="Calibri"/>
                <a:sym typeface="Calibri"/>
              </a:defRPr>
            </a:lvl5pPr>
            <a:lvl6pPr marL="0" marR="0" lvl="5" indent="0" algn="r" rtl="0">
              <a:spcBef>
                <a:spcPts val="0"/>
              </a:spcBef>
              <a:buNone/>
              <a:defRPr sz="788">
                <a:solidFill>
                  <a:schemeClr val="dk2"/>
                </a:solidFill>
                <a:latin typeface="Calibri"/>
                <a:ea typeface="Calibri"/>
                <a:cs typeface="Calibri"/>
                <a:sym typeface="Calibri"/>
              </a:defRPr>
            </a:lvl6pPr>
            <a:lvl7pPr marL="0" marR="0" lvl="6" indent="0" algn="r" rtl="0">
              <a:spcBef>
                <a:spcPts val="0"/>
              </a:spcBef>
              <a:buNone/>
              <a:defRPr sz="788">
                <a:solidFill>
                  <a:schemeClr val="dk2"/>
                </a:solidFill>
                <a:latin typeface="Calibri"/>
                <a:ea typeface="Calibri"/>
                <a:cs typeface="Calibri"/>
                <a:sym typeface="Calibri"/>
              </a:defRPr>
            </a:lvl7pPr>
            <a:lvl8pPr marL="0" marR="0" lvl="7" indent="0" algn="r" rtl="0">
              <a:spcBef>
                <a:spcPts val="0"/>
              </a:spcBef>
              <a:buNone/>
              <a:defRPr sz="788">
                <a:solidFill>
                  <a:schemeClr val="dk2"/>
                </a:solidFill>
                <a:latin typeface="Calibri"/>
                <a:ea typeface="Calibri"/>
                <a:cs typeface="Calibri"/>
                <a:sym typeface="Calibri"/>
              </a:defRPr>
            </a:lvl8pPr>
            <a:lvl9pPr marL="0" marR="0" lvl="8" indent="0" algn="r" rtl="0">
              <a:spcBef>
                <a:spcPts val="0"/>
              </a:spcBef>
              <a:buNone/>
              <a:defRPr sz="788">
                <a:solidFill>
                  <a:schemeClr val="dk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Picture with Caption" type="picTx">
  <p:cSld name="PICTURE_WITH_CAPTION_TEXT">
    <p:spTree>
      <p:nvGrpSpPr>
        <p:cNvPr id="1" name="Shape 74"/>
        <p:cNvGrpSpPr/>
        <p:nvPr/>
      </p:nvGrpSpPr>
      <p:grpSpPr>
        <a:xfrm>
          <a:off x="0" y="0"/>
          <a:ext cx="0" cy="0"/>
          <a:chOff x="0" y="0"/>
          <a:chExt cx="0" cy="0"/>
        </a:xfrm>
      </p:grpSpPr>
      <p:sp>
        <p:nvSpPr>
          <p:cNvPr id="75" name="Google Shape;75;p10"/>
          <p:cNvSpPr/>
          <p:nvPr/>
        </p:nvSpPr>
        <p:spPr>
          <a:xfrm>
            <a:off x="1" y="6604000"/>
            <a:ext cx="6856214" cy="25400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10"/>
          <p:cNvSpPr/>
          <p:nvPr/>
        </p:nvSpPr>
        <p:spPr>
          <a:xfrm>
            <a:off x="10" y="6553435"/>
            <a:ext cx="6856214" cy="85344"/>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10"/>
          <p:cNvSpPr txBox="1">
            <a:spLocks noGrp="1"/>
          </p:cNvSpPr>
          <p:nvPr>
            <p:ph type="title"/>
          </p:nvPr>
        </p:nvSpPr>
        <p:spPr>
          <a:xfrm>
            <a:off x="617220" y="6766560"/>
            <a:ext cx="5688926" cy="1097280"/>
          </a:xfrm>
          <a:prstGeom prst="rect">
            <a:avLst/>
          </a:prstGeom>
          <a:noFill/>
          <a:ln>
            <a:noFill/>
          </a:ln>
        </p:spPr>
        <p:txBody>
          <a:bodyPr spcFirstLastPara="1" wrap="square" lIns="91425" tIns="0" rIns="91425" bIns="0" anchor="b" anchorCtr="0"/>
          <a:lstStyle>
            <a:lvl1pPr marR="0" lvl="0" algn="l" rtl="0">
              <a:lnSpc>
                <a:spcPct val="85000"/>
              </a:lnSpc>
              <a:spcBef>
                <a:spcPts val="0"/>
              </a:spcBef>
              <a:spcAft>
                <a:spcPts val="0"/>
              </a:spcAft>
              <a:buClr>
                <a:srgbClr val="FFFFFF"/>
              </a:buClr>
              <a:buSzPts val="2700"/>
              <a:buFont typeface="Calibri"/>
              <a:buNone/>
              <a:defRPr sz="2700" b="0" i="0" u="none" strike="noStrike" cap="none">
                <a:solidFill>
                  <a:srgbClr val="FFFFF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8" name="Google Shape;78;p10"/>
          <p:cNvSpPr>
            <a:spLocks noGrp="1"/>
          </p:cNvSpPr>
          <p:nvPr>
            <p:ph type="pic" idx="2"/>
          </p:nvPr>
        </p:nvSpPr>
        <p:spPr>
          <a:xfrm>
            <a:off x="9" y="0"/>
            <a:ext cx="6857992" cy="6553435"/>
          </a:xfrm>
          <a:prstGeom prst="rect">
            <a:avLst/>
          </a:prstGeom>
          <a:solidFill>
            <a:srgbClr val="D2CDB0"/>
          </a:solidFill>
          <a:ln>
            <a:noFill/>
          </a:ln>
        </p:spPr>
        <p:txBody>
          <a:bodyPr spcFirstLastPara="1" wrap="square" lIns="457200" tIns="457200" rIns="0" bIns="45700" anchor="t" anchorCtr="0"/>
          <a:lstStyle>
            <a:lvl1pPr marR="0" lvl="0" algn="l" rtl="0">
              <a:lnSpc>
                <a:spcPct val="90000"/>
              </a:lnSpc>
              <a:spcBef>
                <a:spcPts val="900"/>
              </a:spcBef>
              <a:spcAft>
                <a:spcPts val="0"/>
              </a:spcAft>
              <a:buClr>
                <a:schemeClr val="accent1"/>
              </a:buClr>
              <a:buSzPts val="2400"/>
              <a:buFont typeface="Calibri"/>
              <a:buNone/>
              <a:defRPr sz="2400" b="0" i="0" u="none" strike="noStrike" cap="none">
                <a:solidFill>
                  <a:srgbClr val="3F3F3F"/>
                </a:solidFill>
                <a:latin typeface="Calibri"/>
                <a:ea typeface="Calibri"/>
                <a:cs typeface="Calibri"/>
                <a:sym typeface="Calibri"/>
              </a:defRPr>
            </a:lvl1pPr>
            <a:lvl2pPr marR="0" lvl="1" algn="l" rtl="0">
              <a:lnSpc>
                <a:spcPct val="90000"/>
              </a:lnSpc>
              <a:spcBef>
                <a:spcPts val="150"/>
              </a:spcBef>
              <a:spcAft>
                <a:spcPts val="0"/>
              </a:spcAft>
              <a:buClr>
                <a:schemeClr val="accent1"/>
              </a:buClr>
              <a:buSzPts val="2100"/>
              <a:buFont typeface="Calibri"/>
              <a:buNone/>
              <a:defRPr sz="2100" b="0" i="0" u="none" strike="noStrike" cap="none">
                <a:solidFill>
                  <a:srgbClr val="3F3F3F"/>
                </a:solidFill>
                <a:latin typeface="Calibri"/>
                <a:ea typeface="Calibri"/>
                <a:cs typeface="Calibri"/>
                <a:sym typeface="Calibri"/>
              </a:defRPr>
            </a:lvl2pPr>
            <a:lvl3pPr marR="0" lvl="2" algn="l" rtl="0">
              <a:lnSpc>
                <a:spcPct val="90000"/>
              </a:lnSpc>
              <a:spcBef>
                <a:spcPts val="300"/>
              </a:spcBef>
              <a:spcAft>
                <a:spcPts val="0"/>
              </a:spcAft>
              <a:buClr>
                <a:schemeClr val="accent1"/>
              </a:buClr>
              <a:buSzPts val="1800"/>
              <a:buFont typeface="Calibri"/>
              <a:buNone/>
              <a:defRPr sz="1800" b="0" i="0" u="none" strike="noStrike" cap="none">
                <a:solidFill>
                  <a:srgbClr val="3F3F3F"/>
                </a:solidFill>
                <a:latin typeface="Calibri"/>
                <a:ea typeface="Calibri"/>
                <a:cs typeface="Calibri"/>
                <a:sym typeface="Calibri"/>
              </a:defRPr>
            </a:lvl3pPr>
            <a:lvl4pPr marR="0" lvl="3" algn="l" rtl="0">
              <a:lnSpc>
                <a:spcPct val="90000"/>
              </a:lnSpc>
              <a:spcBef>
                <a:spcPts val="300"/>
              </a:spcBef>
              <a:spcAft>
                <a:spcPts val="0"/>
              </a:spcAft>
              <a:buClr>
                <a:schemeClr val="accent1"/>
              </a:buClr>
              <a:buSzPts val="1500"/>
              <a:buFont typeface="Calibri"/>
              <a:buNone/>
              <a:defRPr sz="1500" b="0" i="0" u="none" strike="noStrike" cap="none">
                <a:solidFill>
                  <a:srgbClr val="3F3F3F"/>
                </a:solidFill>
                <a:latin typeface="Calibri"/>
                <a:ea typeface="Calibri"/>
                <a:cs typeface="Calibri"/>
                <a:sym typeface="Calibri"/>
              </a:defRPr>
            </a:lvl4pPr>
            <a:lvl5pPr marR="0" lvl="4" algn="l" rtl="0">
              <a:lnSpc>
                <a:spcPct val="90000"/>
              </a:lnSpc>
              <a:spcBef>
                <a:spcPts val="300"/>
              </a:spcBef>
              <a:spcAft>
                <a:spcPts val="0"/>
              </a:spcAft>
              <a:buClr>
                <a:schemeClr val="accent1"/>
              </a:buClr>
              <a:buSzPts val="1500"/>
              <a:buFont typeface="Calibri"/>
              <a:buNone/>
              <a:defRPr sz="1500" b="0" i="0" u="none" strike="noStrike" cap="none">
                <a:solidFill>
                  <a:srgbClr val="3F3F3F"/>
                </a:solidFill>
                <a:latin typeface="Calibri"/>
                <a:ea typeface="Calibri"/>
                <a:cs typeface="Calibri"/>
                <a:sym typeface="Calibri"/>
              </a:defRPr>
            </a:lvl5pPr>
            <a:lvl6pPr marR="0" lvl="5" algn="l" rtl="0">
              <a:lnSpc>
                <a:spcPct val="90000"/>
              </a:lnSpc>
              <a:spcBef>
                <a:spcPts val="300"/>
              </a:spcBef>
              <a:spcAft>
                <a:spcPts val="0"/>
              </a:spcAft>
              <a:buClr>
                <a:schemeClr val="accent1"/>
              </a:buClr>
              <a:buSzPts val="1500"/>
              <a:buFont typeface="Calibri"/>
              <a:buNone/>
              <a:defRPr sz="1500" b="0" i="0" u="none" strike="noStrike" cap="none">
                <a:solidFill>
                  <a:srgbClr val="3F3F3F"/>
                </a:solidFill>
                <a:latin typeface="Calibri"/>
                <a:ea typeface="Calibri"/>
                <a:cs typeface="Calibri"/>
                <a:sym typeface="Calibri"/>
              </a:defRPr>
            </a:lvl6pPr>
            <a:lvl7pPr marR="0" lvl="6" algn="l" rtl="0">
              <a:lnSpc>
                <a:spcPct val="90000"/>
              </a:lnSpc>
              <a:spcBef>
                <a:spcPts val="300"/>
              </a:spcBef>
              <a:spcAft>
                <a:spcPts val="0"/>
              </a:spcAft>
              <a:buClr>
                <a:schemeClr val="accent1"/>
              </a:buClr>
              <a:buSzPts val="1500"/>
              <a:buFont typeface="Calibri"/>
              <a:buNone/>
              <a:defRPr sz="1500" b="0" i="0" u="none" strike="noStrike" cap="none">
                <a:solidFill>
                  <a:srgbClr val="3F3F3F"/>
                </a:solidFill>
                <a:latin typeface="Calibri"/>
                <a:ea typeface="Calibri"/>
                <a:cs typeface="Calibri"/>
                <a:sym typeface="Calibri"/>
              </a:defRPr>
            </a:lvl7pPr>
            <a:lvl8pPr marR="0" lvl="7" algn="l" rtl="0">
              <a:lnSpc>
                <a:spcPct val="90000"/>
              </a:lnSpc>
              <a:spcBef>
                <a:spcPts val="300"/>
              </a:spcBef>
              <a:spcAft>
                <a:spcPts val="0"/>
              </a:spcAft>
              <a:buClr>
                <a:schemeClr val="accent1"/>
              </a:buClr>
              <a:buSzPts val="1500"/>
              <a:buFont typeface="Calibri"/>
              <a:buNone/>
              <a:defRPr sz="1500" b="0" i="0" u="none" strike="noStrike" cap="none">
                <a:solidFill>
                  <a:srgbClr val="3F3F3F"/>
                </a:solidFill>
                <a:latin typeface="Calibri"/>
                <a:ea typeface="Calibri"/>
                <a:cs typeface="Calibri"/>
                <a:sym typeface="Calibri"/>
              </a:defRPr>
            </a:lvl8pPr>
            <a:lvl9pPr marR="0" lvl="8" algn="l" rtl="0">
              <a:lnSpc>
                <a:spcPct val="90000"/>
              </a:lnSpc>
              <a:spcBef>
                <a:spcPts val="300"/>
              </a:spcBef>
              <a:spcAft>
                <a:spcPts val="300"/>
              </a:spcAft>
              <a:buClr>
                <a:schemeClr val="accent1"/>
              </a:buClr>
              <a:buSzPts val="1500"/>
              <a:buFont typeface="Calibri"/>
              <a:buNone/>
              <a:defRPr sz="1500" b="0" i="0" u="none" strike="noStrike" cap="none">
                <a:solidFill>
                  <a:srgbClr val="3F3F3F"/>
                </a:solidFill>
                <a:latin typeface="Calibri"/>
                <a:ea typeface="Calibri"/>
                <a:cs typeface="Calibri"/>
                <a:sym typeface="Calibri"/>
              </a:defRPr>
            </a:lvl9pPr>
          </a:lstStyle>
          <a:p>
            <a:endParaRPr/>
          </a:p>
        </p:txBody>
      </p:sp>
      <p:sp>
        <p:nvSpPr>
          <p:cNvPr id="79" name="Google Shape;79;p10"/>
          <p:cNvSpPr txBox="1">
            <a:spLocks noGrp="1"/>
          </p:cNvSpPr>
          <p:nvPr>
            <p:ph type="body" idx="1"/>
          </p:nvPr>
        </p:nvSpPr>
        <p:spPr>
          <a:xfrm>
            <a:off x="617220" y="7876032"/>
            <a:ext cx="5692140" cy="792480"/>
          </a:xfrm>
          <a:prstGeom prst="rect">
            <a:avLst/>
          </a:prstGeom>
          <a:noFill/>
          <a:ln>
            <a:noFill/>
          </a:ln>
        </p:spPr>
        <p:txBody>
          <a:bodyPr spcFirstLastPara="1" wrap="square" lIns="91425" tIns="0" rIns="91425" bIns="0" anchor="t" anchorCtr="0"/>
          <a:lstStyle>
            <a:lvl1pPr marL="457200" marR="0" lvl="0" indent="-228600" algn="l" rtl="0">
              <a:lnSpc>
                <a:spcPct val="90000"/>
              </a:lnSpc>
              <a:spcBef>
                <a:spcPts val="0"/>
              </a:spcBef>
              <a:spcAft>
                <a:spcPts val="0"/>
              </a:spcAft>
              <a:buClr>
                <a:schemeClr val="accent1"/>
              </a:buClr>
              <a:buSzPts val="1125"/>
              <a:buFont typeface="Calibri"/>
              <a:buNone/>
              <a:defRPr sz="1125" b="0" i="0" u="none" strike="noStrike" cap="none">
                <a:solidFill>
                  <a:srgbClr val="FFFFFF"/>
                </a:solidFill>
                <a:latin typeface="Calibri"/>
                <a:ea typeface="Calibri"/>
                <a:cs typeface="Calibri"/>
                <a:sym typeface="Calibri"/>
              </a:defRPr>
            </a:lvl1pPr>
            <a:lvl2pPr marL="914400" marR="0" lvl="1" indent="-228600" algn="l" rtl="0">
              <a:lnSpc>
                <a:spcPct val="90000"/>
              </a:lnSpc>
              <a:spcBef>
                <a:spcPts val="450"/>
              </a:spcBef>
              <a:spcAft>
                <a:spcPts val="0"/>
              </a:spcAft>
              <a:buClr>
                <a:schemeClr val="accent1"/>
              </a:buClr>
              <a:buSzPts val="900"/>
              <a:buFont typeface="Calibri"/>
              <a:buNone/>
              <a:defRPr sz="900" b="0" i="0" u="none" strike="noStrike" cap="none">
                <a:solidFill>
                  <a:srgbClr val="3F3F3F"/>
                </a:solidFill>
                <a:latin typeface="Calibri"/>
                <a:ea typeface="Calibri"/>
                <a:cs typeface="Calibri"/>
                <a:sym typeface="Calibri"/>
              </a:defRPr>
            </a:lvl2pPr>
            <a:lvl3pPr marL="1371600" marR="0" lvl="2" indent="-228600" algn="l" rtl="0">
              <a:lnSpc>
                <a:spcPct val="90000"/>
              </a:lnSpc>
              <a:spcBef>
                <a:spcPts val="300"/>
              </a:spcBef>
              <a:spcAft>
                <a:spcPts val="0"/>
              </a:spcAft>
              <a:buClr>
                <a:schemeClr val="accent1"/>
              </a:buClr>
              <a:buSzPts val="750"/>
              <a:buFont typeface="Calibri"/>
              <a:buNone/>
              <a:defRPr sz="750" b="0" i="0" u="none" strike="noStrike" cap="none">
                <a:solidFill>
                  <a:srgbClr val="3F3F3F"/>
                </a:solidFill>
                <a:latin typeface="Calibri"/>
                <a:ea typeface="Calibri"/>
                <a:cs typeface="Calibri"/>
                <a:sym typeface="Calibri"/>
              </a:defRPr>
            </a:lvl3pPr>
            <a:lvl4pPr marL="1828800" marR="0" lvl="3" indent="-228600" algn="l" rtl="0">
              <a:lnSpc>
                <a:spcPct val="90000"/>
              </a:lnSpc>
              <a:spcBef>
                <a:spcPts val="300"/>
              </a:spcBef>
              <a:spcAft>
                <a:spcPts val="0"/>
              </a:spcAft>
              <a:buClr>
                <a:schemeClr val="accent1"/>
              </a:buClr>
              <a:buSzPts val="675"/>
              <a:buFont typeface="Calibri"/>
              <a:buNone/>
              <a:defRPr sz="675" b="0" i="0" u="none" strike="noStrike" cap="none">
                <a:solidFill>
                  <a:srgbClr val="3F3F3F"/>
                </a:solidFill>
                <a:latin typeface="Calibri"/>
                <a:ea typeface="Calibri"/>
                <a:cs typeface="Calibri"/>
                <a:sym typeface="Calibri"/>
              </a:defRPr>
            </a:lvl4pPr>
            <a:lvl5pPr marL="2286000" marR="0" lvl="4" indent="-228600" algn="l" rtl="0">
              <a:lnSpc>
                <a:spcPct val="90000"/>
              </a:lnSpc>
              <a:spcBef>
                <a:spcPts val="300"/>
              </a:spcBef>
              <a:spcAft>
                <a:spcPts val="0"/>
              </a:spcAft>
              <a:buClr>
                <a:schemeClr val="accent1"/>
              </a:buClr>
              <a:buSzPts val="675"/>
              <a:buFont typeface="Calibri"/>
              <a:buNone/>
              <a:defRPr sz="675" b="0" i="0" u="none" strike="noStrike" cap="none">
                <a:solidFill>
                  <a:srgbClr val="3F3F3F"/>
                </a:solidFill>
                <a:latin typeface="Calibri"/>
                <a:ea typeface="Calibri"/>
                <a:cs typeface="Calibri"/>
                <a:sym typeface="Calibri"/>
              </a:defRPr>
            </a:lvl5pPr>
            <a:lvl6pPr marL="2743200" marR="0" lvl="5" indent="-228600" algn="l" rtl="0">
              <a:lnSpc>
                <a:spcPct val="90000"/>
              </a:lnSpc>
              <a:spcBef>
                <a:spcPts val="300"/>
              </a:spcBef>
              <a:spcAft>
                <a:spcPts val="0"/>
              </a:spcAft>
              <a:buClr>
                <a:schemeClr val="accent1"/>
              </a:buClr>
              <a:buSzPts val="675"/>
              <a:buFont typeface="Calibri"/>
              <a:buNone/>
              <a:defRPr sz="675" b="0" i="0" u="none" strike="noStrike" cap="none">
                <a:solidFill>
                  <a:srgbClr val="3F3F3F"/>
                </a:solidFill>
                <a:latin typeface="Calibri"/>
                <a:ea typeface="Calibri"/>
                <a:cs typeface="Calibri"/>
                <a:sym typeface="Calibri"/>
              </a:defRPr>
            </a:lvl6pPr>
            <a:lvl7pPr marL="3200400" marR="0" lvl="6" indent="-228600" algn="l" rtl="0">
              <a:lnSpc>
                <a:spcPct val="90000"/>
              </a:lnSpc>
              <a:spcBef>
                <a:spcPts val="300"/>
              </a:spcBef>
              <a:spcAft>
                <a:spcPts val="0"/>
              </a:spcAft>
              <a:buClr>
                <a:schemeClr val="accent1"/>
              </a:buClr>
              <a:buSzPts val="675"/>
              <a:buFont typeface="Calibri"/>
              <a:buNone/>
              <a:defRPr sz="675" b="0" i="0" u="none" strike="noStrike" cap="none">
                <a:solidFill>
                  <a:srgbClr val="3F3F3F"/>
                </a:solidFill>
                <a:latin typeface="Calibri"/>
                <a:ea typeface="Calibri"/>
                <a:cs typeface="Calibri"/>
                <a:sym typeface="Calibri"/>
              </a:defRPr>
            </a:lvl7pPr>
            <a:lvl8pPr marL="3657600" marR="0" lvl="7" indent="-228600" algn="l" rtl="0">
              <a:lnSpc>
                <a:spcPct val="90000"/>
              </a:lnSpc>
              <a:spcBef>
                <a:spcPts val="300"/>
              </a:spcBef>
              <a:spcAft>
                <a:spcPts val="0"/>
              </a:spcAft>
              <a:buClr>
                <a:schemeClr val="accent1"/>
              </a:buClr>
              <a:buSzPts val="675"/>
              <a:buFont typeface="Calibri"/>
              <a:buNone/>
              <a:defRPr sz="675" b="0" i="0" u="none" strike="noStrike" cap="none">
                <a:solidFill>
                  <a:srgbClr val="3F3F3F"/>
                </a:solidFill>
                <a:latin typeface="Calibri"/>
                <a:ea typeface="Calibri"/>
                <a:cs typeface="Calibri"/>
                <a:sym typeface="Calibri"/>
              </a:defRPr>
            </a:lvl8pPr>
            <a:lvl9pPr marL="4114800" marR="0" lvl="8" indent="-228600" algn="l" rtl="0">
              <a:lnSpc>
                <a:spcPct val="90000"/>
              </a:lnSpc>
              <a:spcBef>
                <a:spcPts val="300"/>
              </a:spcBef>
              <a:spcAft>
                <a:spcPts val="300"/>
              </a:spcAft>
              <a:buClr>
                <a:schemeClr val="accent1"/>
              </a:buClr>
              <a:buSzPts val="675"/>
              <a:buFont typeface="Calibri"/>
              <a:buNone/>
              <a:defRPr sz="675" b="0" i="0" u="none" strike="noStrike" cap="none">
                <a:solidFill>
                  <a:srgbClr val="3F3F3F"/>
                </a:solidFill>
                <a:latin typeface="Calibri"/>
                <a:ea typeface="Calibri"/>
                <a:cs typeface="Calibri"/>
                <a:sym typeface="Calibri"/>
              </a:defRPr>
            </a:lvl9pPr>
          </a:lstStyle>
          <a:p>
            <a:endParaRPr/>
          </a:p>
        </p:txBody>
      </p:sp>
      <p:sp>
        <p:nvSpPr>
          <p:cNvPr id="80" name="Google Shape;80;p10"/>
          <p:cNvSpPr txBox="1">
            <a:spLocks noGrp="1"/>
          </p:cNvSpPr>
          <p:nvPr>
            <p:ph type="dt" idx="10"/>
          </p:nvPr>
        </p:nvSpPr>
        <p:spPr>
          <a:xfrm>
            <a:off x="617221" y="8613049"/>
            <a:ext cx="1390652" cy="486833"/>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675">
                <a:solidFill>
                  <a:srgbClr val="FFFFFF"/>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1" name="Google Shape;81;p10"/>
          <p:cNvSpPr txBox="1">
            <a:spLocks noGrp="1"/>
          </p:cNvSpPr>
          <p:nvPr>
            <p:ph type="ftr" idx="11"/>
          </p:nvPr>
        </p:nvSpPr>
        <p:spPr>
          <a:xfrm>
            <a:off x="2073480" y="8613049"/>
            <a:ext cx="2712827" cy="486833"/>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675" cap="none">
                <a:solidFill>
                  <a:srgbClr val="FFFFFF"/>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2" name="Google Shape;82;p10"/>
          <p:cNvSpPr txBox="1">
            <a:spLocks noGrp="1"/>
          </p:cNvSpPr>
          <p:nvPr>
            <p:ph type="sldNum" idx="12"/>
          </p:nvPr>
        </p:nvSpPr>
        <p:spPr>
          <a:xfrm>
            <a:off x="5569009" y="8613049"/>
            <a:ext cx="738014" cy="486833"/>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788">
                <a:solidFill>
                  <a:srgbClr val="FFFFFF"/>
                </a:solidFill>
                <a:latin typeface="Calibri"/>
                <a:ea typeface="Calibri"/>
                <a:cs typeface="Calibri"/>
                <a:sym typeface="Calibri"/>
              </a:defRPr>
            </a:lvl1pPr>
            <a:lvl2pPr marL="0" marR="0" lvl="1" indent="0" algn="r" rtl="0">
              <a:spcBef>
                <a:spcPts val="0"/>
              </a:spcBef>
              <a:buNone/>
              <a:defRPr sz="788">
                <a:solidFill>
                  <a:srgbClr val="FFFFFF"/>
                </a:solidFill>
                <a:latin typeface="Calibri"/>
                <a:ea typeface="Calibri"/>
                <a:cs typeface="Calibri"/>
                <a:sym typeface="Calibri"/>
              </a:defRPr>
            </a:lvl2pPr>
            <a:lvl3pPr marL="0" marR="0" lvl="2" indent="0" algn="r" rtl="0">
              <a:spcBef>
                <a:spcPts val="0"/>
              </a:spcBef>
              <a:buNone/>
              <a:defRPr sz="788">
                <a:solidFill>
                  <a:srgbClr val="FFFFFF"/>
                </a:solidFill>
                <a:latin typeface="Calibri"/>
                <a:ea typeface="Calibri"/>
                <a:cs typeface="Calibri"/>
                <a:sym typeface="Calibri"/>
              </a:defRPr>
            </a:lvl3pPr>
            <a:lvl4pPr marL="0" marR="0" lvl="3" indent="0" algn="r" rtl="0">
              <a:spcBef>
                <a:spcPts val="0"/>
              </a:spcBef>
              <a:buNone/>
              <a:defRPr sz="788">
                <a:solidFill>
                  <a:srgbClr val="FFFFFF"/>
                </a:solidFill>
                <a:latin typeface="Calibri"/>
                <a:ea typeface="Calibri"/>
                <a:cs typeface="Calibri"/>
                <a:sym typeface="Calibri"/>
              </a:defRPr>
            </a:lvl4pPr>
            <a:lvl5pPr marL="0" marR="0" lvl="4" indent="0" algn="r" rtl="0">
              <a:spcBef>
                <a:spcPts val="0"/>
              </a:spcBef>
              <a:buNone/>
              <a:defRPr sz="788">
                <a:solidFill>
                  <a:srgbClr val="FFFFFF"/>
                </a:solidFill>
                <a:latin typeface="Calibri"/>
                <a:ea typeface="Calibri"/>
                <a:cs typeface="Calibri"/>
                <a:sym typeface="Calibri"/>
              </a:defRPr>
            </a:lvl5pPr>
            <a:lvl6pPr marL="0" marR="0" lvl="5" indent="0" algn="r" rtl="0">
              <a:spcBef>
                <a:spcPts val="0"/>
              </a:spcBef>
              <a:buNone/>
              <a:defRPr sz="788">
                <a:solidFill>
                  <a:srgbClr val="FFFFFF"/>
                </a:solidFill>
                <a:latin typeface="Calibri"/>
                <a:ea typeface="Calibri"/>
                <a:cs typeface="Calibri"/>
                <a:sym typeface="Calibri"/>
              </a:defRPr>
            </a:lvl6pPr>
            <a:lvl7pPr marL="0" marR="0" lvl="6" indent="0" algn="r" rtl="0">
              <a:spcBef>
                <a:spcPts val="0"/>
              </a:spcBef>
              <a:buNone/>
              <a:defRPr sz="788">
                <a:solidFill>
                  <a:srgbClr val="FFFFFF"/>
                </a:solidFill>
                <a:latin typeface="Calibri"/>
                <a:ea typeface="Calibri"/>
                <a:cs typeface="Calibri"/>
                <a:sym typeface="Calibri"/>
              </a:defRPr>
            </a:lvl7pPr>
            <a:lvl8pPr marL="0" marR="0" lvl="7" indent="0" algn="r" rtl="0">
              <a:spcBef>
                <a:spcPts val="0"/>
              </a:spcBef>
              <a:buNone/>
              <a:defRPr sz="788">
                <a:solidFill>
                  <a:srgbClr val="FFFFFF"/>
                </a:solidFill>
                <a:latin typeface="Calibri"/>
                <a:ea typeface="Calibri"/>
                <a:cs typeface="Calibri"/>
                <a:sym typeface="Calibri"/>
              </a:defRPr>
            </a:lvl8pPr>
            <a:lvl9pPr marL="0" marR="0" lvl="8" indent="0" algn="r" rtl="0">
              <a:spcBef>
                <a:spcPts val="0"/>
              </a:spcBef>
              <a:buNone/>
              <a:defRPr sz="788">
                <a:solidFill>
                  <a:srgbClr val="FFFFF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83"/>
        <p:cNvGrpSpPr/>
        <p:nvPr/>
      </p:nvGrpSpPr>
      <p:grpSpPr>
        <a:xfrm>
          <a:off x="0" y="0"/>
          <a:ext cx="0" cy="0"/>
          <a:chOff x="0" y="0"/>
          <a:chExt cx="0" cy="0"/>
        </a:xfrm>
      </p:grpSpPr>
      <p:sp>
        <p:nvSpPr>
          <p:cNvPr id="84" name="Google Shape;84;p11"/>
          <p:cNvSpPr txBox="1">
            <a:spLocks noGrp="1"/>
          </p:cNvSpPr>
          <p:nvPr>
            <p:ph type="title"/>
          </p:nvPr>
        </p:nvSpPr>
        <p:spPr>
          <a:xfrm>
            <a:off x="617220" y="382139"/>
            <a:ext cx="5657850" cy="1934343"/>
          </a:xfrm>
          <a:prstGeom prst="rect">
            <a:avLst/>
          </a:prstGeom>
          <a:noFill/>
          <a:ln>
            <a:noFill/>
          </a:ln>
        </p:spPr>
        <p:txBody>
          <a:bodyPr spcFirstLastPara="1" wrap="square" lIns="91425" tIns="45700" rIns="91425" bIns="45700" anchor="b" anchorCtr="0"/>
          <a:lstStyle>
            <a:lvl1pPr marR="0" lvl="0" algn="l" rtl="0">
              <a:lnSpc>
                <a:spcPct val="85000"/>
              </a:lnSpc>
              <a:spcBef>
                <a:spcPts val="0"/>
              </a:spcBef>
              <a:spcAft>
                <a:spcPts val="0"/>
              </a:spcAft>
              <a:buClr>
                <a:srgbClr val="3F3F3F"/>
              </a:buClr>
              <a:buSzPts val="3600"/>
              <a:buFont typeface="Calibri"/>
              <a:buNone/>
              <a:defRPr sz="3600" b="0" i="0" u="none" strike="noStrike" cap="non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85" name="Google Shape;85;p11"/>
          <p:cNvSpPr txBox="1">
            <a:spLocks noGrp="1"/>
          </p:cNvSpPr>
          <p:nvPr>
            <p:ph type="body" idx="1"/>
          </p:nvPr>
        </p:nvSpPr>
        <p:spPr>
          <a:xfrm rot="5400000">
            <a:off x="763904" y="2314293"/>
            <a:ext cx="5364480" cy="5657851"/>
          </a:xfrm>
          <a:prstGeom prst="rect">
            <a:avLst/>
          </a:prstGeom>
          <a:noFill/>
          <a:ln>
            <a:noFill/>
          </a:ln>
        </p:spPr>
        <p:txBody>
          <a:bodyPr spcFirstLastPara="1" wrap="square" lIns="45700" tIns="0" rIns="45700" bIns="0" anchor="t" anchorCtr="0"/>
          <a:lstStyle>
            <a:lvl1pPr marL="457200" marR="0" lvl="0" indent="-323850" algn="l" rtl="0">
              <a:lnSpc>
                <a:spcPct val="90000"/>
              </a:lnSpc>
              <a:spcBef>
                <a:spcPts val="900"/>
              </a:spcBef>
              <a:spcAft>
                <a:spcPts val="0"/>
              </a:spcAft>
              <a:buClr>
                <a:schemeClr val="accent1"/>
              </a:buClr>
              <a:buSzPts val="1500"/>
              <a:buFont typeface="Calibri"/>
              <a:buChar char=" "/>
              <a:defRPr sz="1500" b="0" i="0" u="none" strike="noStrike" cap="none">
                <a:solidFill>
                  <a:srgbClr val="3F3F3F"/>
                </a:solidFill>
                <a:latin typeface="Calibri"/>
                <a:ea typeface="Calibri"/>
                <a:cs typeface="Calibri"/>
                <a:sym typeface="Calibri"/>
              </a:defRPr>
            </a:lvl1pPr>
            <a:lvl2pPr marL="914400" marR="0" lvl="1" indent="-314325" algn="l" rtl="0">
              <a:lnSpc>
                <a:spcPct val="90000"/>
              </a:lnSpc>
              <a:spcBef>
                <a:spcPts val="150"/>
              </a:spcBef>
              <a:spcAft>
                <a:spcPts val="0"/>
              </a:spcAft>
              <a:buClr>
                <a:schemeClr val="accent1"/>
              </a:buClr>
              <a:buSzPts val="1350"/>
              <a:buFont typeface="Calibri"/>
              <a:buChar char="◦"/>
              <a:defRPr sz="1350" b="0" i="0" u="none" strike="noStrike" cap="none">
                <a:solidFill>
                  <a:srgbClr val="3F3F3F"/>
                </a:solidFill>
                <a:latin typeface="Calibri"/>
                <a:ea typeface="Calibri"/>
                <a:cs typeface="Calibri"/>
                <a:sym typeface="Calibri"/>
              </a:defRPr>
            </a:lvl2pPr>
            <a:lvl3pPr marL="1371600" marR="0" lvl="2"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3pPr>
            <a:lvl4pPr marL="1828800" marR="0" lvl="3"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4pPr>
            <a:lvl5pPr marL="2286000" marR="0" lvl="4"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5pPr>
            <a:lvl6pPr marL="2743200" marR="0" lvl="5"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6pPr>
            <a:lvl7pPr marL="3200400" marR="0" lvl="6"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7pPr>
            <a:lvl8pPr marL="3657600" marR="0" lvl="7"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8pPr>
            <a:lvl9pPr marL="4114800" marR="0" lvl="8" indent="-295275" algn="l" rtl="0">
              <a:lnSpc>
                <a:spcPct val="90000"/>
              </a:lnSpc>
              <a:spcBef>
                <a:spcPts val="300"/>
              </a:spcBef>
              <a:spcAft>
                <a:spcPts val="30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9pPr>
          </a:lstStyle>
          <a:p>
            <a:endParaRPr/>
          </a:p>
        </p:txBody>
      </p:sp>
      <p:sp>
        <p:nvSpPr>
          <p:cNvPr id="86" name="Google Shape;86;p11"/>
          <p:cNvSpPr txBox="1">
            <a:spLocks noGrp="1"/>
          </p:cNvSpPr>
          <p:nvPr>
            <p:ph type="dt" idx="10"/>
          </p:nvPr>
        </p:nvSpPr>
        <p:spPr>
          <a:xfrm>
            <a:off x="617221" y="8613049"/>
            <a:ext cx="1390652" cy="486833"/>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675">
                <a:solidFill>
                  <a:srgbClr val="FFFFFF"/>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7" name="Google Shape;87;p11"/>
          <p:cNvSpPr txBox="1">
            <a:spLocks noGrp="1"/>
          </p:cNvSpPr>
          <p:nvPr>
            <p:ph type="ftr" idx="11"/>
          </p:nvPr>
        </p:nvSpPr>
        <p:spPr>
          <a:xfrm>
            <a:off x="2073480" y="8613049"/>
            <a:ext cx="2712827" cy="486833"/>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675" cap="none">
                <a:solidFill>
                  <a:srgbClr val="FFFFFF"/>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8" name="Google Shape;88;p11"/>
          <p:cNvSpPr txBox="1">
            <a:spLocks noGrp="1"/>
          </p:cNvSpPr>
          <p:nvPr>
            <p:ph type="sldNum" idx="12"/>
          </p:nvPr>
        </p:nvSpPr>
        <p:spPr>
          <a:xfrm>
            <a:off x="5569009" y="8613049"/>
            <a:ext cx="738014" cy="486833"/>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788">
                <a:solidFill>
                  <a:srgbClr val="FFFFFF"/>
                </a:solidFill>
                <a:latin typeface="Calibri"/>
                <a:ea typeface="Calibri"/>
                <a:cs typeface="Calibri"/>
                <a:sym typeface="Calibri"/>
              </a:defRPr>
            </a:lvl1pPr>
            <a:lvl2pPr marL="0" marR="0" lvl="1" indent="0" algn="r" rtl="0">
              <a:spcBef>
                <a:spcPts val="0"/>
              </a:spcBef>
              <a:buNone/>
              <a:defRPr sz="788">
                <a:solidFill>
                  <a:srgbClr val="FFFFFF"/>
                </a:solidFill>
                <a:latin typeface="Calibri"/>
                <a:ea typeface="Calibri"/>
                <a:cs typeface="Calibri"/>
                <a:sym typeface="Calibri"/>
              </a:defRPr>
            </a:lvl2pPr>
            <a:lvl3pPr marL="0" marR="0" lvl="2" indent="0" algn="r" rtl="0">
              <a:spcBef>
                <a:spcPts val="0"/>
              </a:spcBef>
              <a:buNone/>
              <a:defRPr sz="788">
                <a:solidFill>
                  <a:srgbClr val="FFFFFF"/>
                </a:solidFill>
                <a:latin typeface="Calibri"/>
                <a:ea typeface="Calibri"/>
                <a:cs typeface="Calibri"/>
                <a:sym typeface="Calibri"/>
              </a:defRPr>
            </a:lvl3pPr>
            <a:lvl4pPr marL="0" marR="0" lvl="3" indent="0" algn="r" rtl="0">
              <a:spcBef>
                <a:spcPts val="0"/>
              </a:spcBef>
              <a:buNone/>
              <a:defRPr sz="788">
                <a:solidFill>
                  <a:srgbClr val="FFFFFF"/>
                </a:solidFill>
                <a:latin typeface="Calibri"/>
                <a:ea typeface="Calibri"/>
                <a:cs typeface="Calibri"/>
                <a:sym typeface="Calibri"/>
              </a:defRPr>
            </a:lvl4pPr>
            <a:lvl5pPr marL="0" marR="0" lvl="4" indent="0" algn="r" rtl="0">
              <a:spcBef>
                <a:spcPts val="0"/>
              </a:spcBef>
              <a:buNone/>
              <a:defRPr sz="788">
                <a:solidFill>
                  <a:srgbClr val="FFFFFF"/>
                </a:solidFill>
                <a:latin typeface="Calibri"/>
                <a:ea typeface="Calibri"/>
                <a:cs typeface="Calibri"/>
                <a:sym typeface="Calibri"/>
              </a:defRPr>
            </a:lvl5pPr>
            <a:lvl6pPr marL="0" marR="0" lvl="5" indent="0" algn="r" rtl="0">
              <a:spcBef>
                <a:spcPts val="0"/>
              </a:spcBef>
              <a:buNone/>
              <a:defRPr sz="788">
                <a:solidFill>
                  <a:srgbClr val="FFFFFF"/>
                </a:solidFill>
                <a:latin typeface="Calibri"/>
                <a:ea typeface="Calibri"/>
                <a:cs typeface="Calibri"/>
                <a:sym typeface="Calibri"/>
              </a:defRPr>
            </a:lvl6pPr>
            <a:lvl7pPr marL="0" marR="0" lvl="6" indent="0" algn="r" rtl="0">
              <a:spcBef>
                <a:spcPts val="0"/>
              </a:spcBef>
              <a:buNone/>
              <a:defRPr sz="788">
                <a:solidFill>
                  <a:srgbClr val="FFFFFF"/>
                </a:solidFill>
                <a:latin typeface="Calibri"/>
                <a:ea typeface="Calibri"/>
                <a:cs typeface="Calibri"/>
                <a:sym typeface="Calibri"/>
              </a:defRPr>
            </a:lvl7pPr>
            <a:lvl8pPr marL="0" marR="0" lvl="7" indent="0" algn="r" rtl="0">
              <a:spcBef>
                <a:spcPts val="0"/>
              </a:spcBef>
              <a:buNone/>
              <a:defRPr sz="788">
                <a:solidFill>
                  <a:srgbClr val="FFFFFF"/>
                </a:solidFill>
                <a:latin typeface="Calibri"/>
                <a:ea typeface="Calibri"/>
                <a:cs typeface="Calibri"/>
                <a:sym typeface="Calibri"/>
              </a:defRPr>
            </a:lvl8pPr>
            <a:lvl9pPr marL="0" marR="0" lvl="8" indent="0" algn="r" rtl="0">
              <a:spcBef>
                <a:spcPts val="0"/>
              </a:spcBef>
              <a:buNone/>
              <a:defRPr sz="788">
                <a:solidFill>
                  <a:srgbClr val="FFFFF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p:nvPr/>
        </p:nvSpPr>
        <p:spPr>
          <a:xfrm>
            <a:off x="0" y="8534400"/>
            <a:ext cx="6858001" cy="6096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7;p1"/>
          <p:cNvSpPr/>
          <p:nvPr/>
        </p:nvSpPr>
        <p:spPr>
          <a:xfrm>
            <a:off x="0" y="8445754"/>
            <a:ext cx="6858001" cy="87999"/>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8;p1"/>
          <p:cNvSpPr txBox="1">
            <a:spLocks noGrp="1"/>
          </p:cNvSpPr>
          <p:nvPr>
            <p:ph type="title"/>
          </p:nvPr>
        </p:nvSpPr>
        <p:spPr>
          <a:xfrm>
            <a:off x="617220" y="382139"/>
            <a:ext cx="5657850" cy="1934343"/>
          </a:xfrm>
          <a:prstGeom prst="rect">
            <a:avLst/>
          </a:prstGeom>
          <a:noFill/>
          <a:ln>
            <a:noFill/>
          </a:ln>
        </p:spPr>
        <p:txBody>
          <a:bodyPr spcFirstLastPara="1" wrap="square" lIns="91425" tIns="45700" rIns="91425" bIns="45700" anchor="b" anchorCtr="0"/>
          <a:lstStyle>
            <a:lvl1pPr marR="0" lvl="0" algn="l" rtl="0">
              <a:lnSpc>
                <a:spcPct val="85000"/>
              </a:lnSpc>
              <a:spcBef>
                <a:spcPts val="0"/>
              </a:spcBef>
              <a:spcAft>
                <a:spcPts val="0"/>
              </a:spcAft>
              <a:buClr>
                <a:srgbClr val="3F3F3F"/>
              </a:buClr>
              <a:buSzPts val="3600"/>
              <a:buFont typeface="Calibri"/>
              <a:buNone/>
              <a:defRPr sz="3600" b="0" i="0" u="none" strike="noStrike" cap="non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9" name="Google Shape;9;p1"/>
          <p:cNvSpPr txBox="1">
            <a:spLocks noGrp="1"/>
          </p:cNvSpPr>
          <p:nvPr>
            <p:ph type="body" idx="1"/>
          </p:nvPr>
        </p:nvSpPr>
        <p:spPr>
          <a:xfrm>
            <a:off x="617219" y="2460979"/>
            <a:ext cx="5657851" cy="5364480"/>
          </a:xfrm>
          <a:prstGeom prst="rect">
            <a:avLst/>
          </a:prstGeom>
          <a:noFill/>
          <a:ln>
            <a:noFill/>
          </a:ln>
        </p:spPr>
        <p:txBody>
          <a:bodyPr spcFirstLastPara="1" wrap="square" lIns="0" tIns="45700" rIns="0" bIns="45700" anchor="t" anchorCtr="0"/>
          <a:lstStyle>
            <a:lvl1pPr marL="457200" marR="0" lvl="0" indent="-323850" algn="l" rtl="0">
              <a:lnSpc>
                <a:spcPct val="90000"/>
              </a:lnSpc>
              <a:spcBef>
                <a:spcPts val="900"/>
              </a:spcBef>
              <a:spcAft>
                <a:spcPts val="0"/>
              </a:spcAft>
              <a:buClr>
                <a:schemeClr val="accent1"/>
              </a:buClr>
              <a:buSzPts val="1500"/>
              <a:buFont typeface="Calibri"/>
              <a:buChar char=" "/>
              <a:defRPr sz="1500" b="0" i="0" u="none" strike="noStrike" cap="none">
                <a:solidFill>
                  <a:srgbClr val="3F3F3F"/>
                </a:solidFill>
                <a:latin typeface="Calibri"/>
                <a:ea typeface="Calibri"/>
                <a:cs typeface="Calibri"/>
                <a:sym typeface="Calibri"/>
              </a:defRPr>
            </a:lvl1pPr>
            <a:lvl2pPr marL="914400" marR="0" lvl="1" indent="-314325" algn="l" rtl="0">
              <a:lnSpc>
                <a:spcPct val="90000"/>
              </a:lnSpc>
              <a:spcBef>
                <a:spcPts val="150"/>
              </a:spcBef>
              <a:spcAft>
                <a:spcPts val="0"/>
              </a:spcAft>
              <a:buClr>
                <a:schemeClr val="accent1"/>
              </a:buClr>
              <a:buSzPts val="1350"/>
              <a:buFont typeface="Calibri"/>
              <a:buChar char="◦"/>
              <a:defRPr sz="1350" b="0" i="0" u="none" strike="noStrike" cap="none">
                <a:solidFill>
                  <a:srgbClr val="3F3F3F"/>
                </a:solidFill>
                <a:latin typeface="Calibri"/>
                <a:ea typeface="Calibri"/>
                <a:cs typeface="Calibri"/>
                <a:sym typeface="Calibri"/>
              </a:defRPr>
            </a:lvl2pPr>
            <a:lvl3pPr marL="1371600" marR="0" lvl="2"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3pPr>
            <a:lvl4pPr marL="1828800" marR="0" lvl="3"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4pPr>
            <a:lvl5pPr marL="2286000" marR="0" lvl="4"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5pPr>
            <a:lvl6pPr marL="2743200" marR="0" lvl="5"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6pPr>
            <a:lvl7pPr marL="3200400" marR="0" lvl="6"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7pPr>
            <a:lvl8pPr marL="3657600" marR="0" lvl="7"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8pPr>
            <a:lvl9pPr marL="4114800" marR="0" lvl="8" indent="-295275" algn="l" rtl="0">
              <a:lnSpc>
                <a:spcPct val="90000"/>
              </a:lnSpc>
              <a:spcBef>
                <a:spcPts val="300"/>
              </a:spcBef>
              <a:spcAft>
                <a:spcPts val="30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9pPr>
          </a:lstStyle>
          <a:p>
            <a:endParaRPr/>
          </a:p>
        </p:txBody>
      </p:sp>
      <p:sp>
        <p:nvSpPr>
          <p:cNvPr id="10" name="Google Shape;10;p1"/>
          <p:cNvSpPr txBox="1">
            <a:spLocks noGrp="1"/>
          </p:cNvSpPr>
          <p:nvPr>
            <p:ph type="dt" idx="10"/>
          </p:nvPr>
        </p:nvSpPr>
        <p:spPr>
          <a:xfrm>
            <a:off x="617221" y="8613049"/>
            <a:ext cx="1390652" cy="486833"/>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675" b="0" i="0" u="none" strike="noStrike" cap="none">
                <a:solidFill>
                  <a:srgbClr val="FFFFFF"/>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1" name="Google Shape;11;p1"/>
          <p:cNvSpPr txBox="1">
            <a:spLocks noGrp="1"/>
          </p:cNvSpPr>
          <p:nvPr>
            <p:ph type="ftr" idx="11"/>
          </p:nvPr>
        </p:nvSpPr>
        <p:spPr>
          <a:xfrm>
            <a:off x="2073480" y="8613049"/>
            <a:ext cx="2712827" cy="486833"/>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675" b="0" i="0" u="none" strike="noStrike" cap="none">
                <a:solidFill>
                  <a:srgbClr val="FFFFFF"/>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sldNum" idx="12"/>
          </p:nvPr>
        </p:nvSpPr>
        <p:spPr>
          <a:xfrm>
            <a:off x="5569009" y="8613049"/>
            <a:ext cx="738014" cy="486833"/>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788" b="0" i="0" u="none" strike="noStrike" cap="none">
                <a:solidFill>
                  <a:srgbClr val="FFFFFF"/>
                </a:solidFill>
                <a:latin typeface="Calibri"/>
                <a:ea typeface="Calibri"/>
                <a:cs typeface="Calibri"/>
                <a:sym typeface="Calibri"/>
              </a:defRPr>
            </a:lvl1pPr>
            <a:lvl2pPr marL="0" marR="0" lvl="1" indent="0" algn="r" rtl="0">
              <a:spcBef>
                <a:spcPts val="0"/>
              </a:spcBef>
              <a:buNone/>
              <a:defRPr sz="788" b="0" i="0" u="none" strike="noStrike" cap="none">
                <a:solidFill>
                  <a:srgbClr val="FFFFFF"/>
                </a:solidFill>
                <a:latin typeface="Calibri"/>
                <a:ea typeface="Calibri"/>
                <a:cs typeface="Calibri"/>
                <a:sym typeface="Calibri"/>
              </a:defRPr>
            </a:lvl2pPr>
            <a:lvl3pPr marL="0" marR="0" lvl="2" indent="0" algn="r" rtl="0">
              <a:spcBef>
                <a:spcPts val="0"/>
              </a:spcBef>
              <a:buNone/>
              <a:defRPr sz="788" b="0" i="0" u="none" strike="noStrike" cap="none">
                <a:solidFill>
                  <a:srgbClr val="FFFFFF"/>
                </a:solidFill>
                <a:latin typeface="Calibri"/>
                <a:ea typeface="Calibri"/>
                <a:cs typeface="Calibri"/>
                <a:sym typeface="Calibri"/>
              </a:defRPr>
            </a:lvl3pPr>
            <a:lvl4pPr marL="0" marR="0" lvl="3" indent="0" algn="r" rtl="0">
              <a:spcBef>
                <a:spcPts val="0"/>
              </a:spcBef>
              <a:buNone/>
              <a:defRPr sz="788" b="0" i="0" u="none" strike="noStrike" cap="none">
                <a:solidFill>
                  <a:srgbClr val="FFFFFF"/>
                </a:solidFill>
                <a:latin typeface="Calibri"/>
                <a:ea typeface="Calibri"/>
                <a:cs typeface="Calibri"/>
                <a:sym typeface="Calibri"/>
              </a:defRPr>
            </a:lvl4pPr>
            <a:lvl5pPr marL="0" marR="0" lvl="4" indent="0" algn="r" rtl="0">
              <a:spcBef>
                <a:spcPts val="0"/>
              </a:spcBef>
              <a:buNone/>
              <a:defRPr sz="788" b="0" i="0" u="none" strike="noStrike" cap="none">
                <a:solidFill>
                  <a:srgbClr val="FFFFFF"/>
                </a:solidFill>
                <a:latin typeface="Calibri"/>
                <a:ea typeface="Calibri"/>
                <a:cs typeface="Calibri"/>
                <a:sym typeface="Calibri"/>
              </a:defRPr>
            </a:lvl5pPr>
            <a:lvl6pPr marL="0" marR="0" lvl="5" indent="0" algn="r" rtl="0">
              <a:spcBef>
                <a:spcPts val="0"/>
              </a:spcBef>
              <a:buNone/>
              <a:defRPr sz="788" b="0" i="0" u="none" strike="noStrike" cap="none">
                <a:solidFill>
                  <a:srgbClr val="FFFFFF"/>
                </a:solidFill>
                <a:latin typeface="Calibri"/>
                <a:ea typeface="Calibri"/>
                <a:cs typeface="Calibri"/>
                <a:sym typeface="Calibri"/>
              </a:defRPr>
            </a:lvl6pPr>
            <a:lvl7pPr marL="0" marR="0" lvl="6" indent="0" algn="r" rtl="0">
              <a:spcBef>
                <a:spcPts val="0"/>
              </a:spcBef>
              <a:buNone/>
              <a:defRPr sz="788" b="0" i="0" u="none" strike="noStrike" cap="none">
                <a:solidFill>
                  <a:srgbClr val="FFFFFF"/>
                </a:solidFill>
                <a:latin typeface="Calibri"/>
                <a:ea typeface="Calibri"/>
                <a:cs typeface="Calibri"/>
                <a:sym typeface="Calibri"/>
              </a:defRPr>
            </a:lvl7pPr>
            <a:lvl8pPr marL="0" marR="0" lvl="7" indent="0" algn="r" rtl="0">
              <a:spcBef>
                <a:spcPts val="0"/>
              </a:spcBef>
              <a:buNone/>
              <a:defRPr sz="788" b="0" i="0" u="none" strike="noStrike" cap="none">
                <a:solidFill>
                  <a:srgbClr val="FFFFFF"/>
                </a:solidFill>
                <a:latin typeface="Calibri"/>
                <a:ea typeface="Calibri"/>
                <a:cs typeface="Calibri"/>
                <a:sym typeface="Calibri"/>
              </a:defRPr>
            </a:lvl8pPr>
            <a:lvl9pPr marL="0" marR="0" lvl="8" indent="0" algn="r" rtl="0">
              <a:spcBef>
                <a:spcPts val="0"/>
              </a:spcBef>
              <a:buNone/>
              <a:defRPr sz="788" b="0" i="0" u="none" strike="noStrike" cap="none">
                <a:solidFill>
                  <a:srgbClr val="FFFFF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cxnSp>
        <p:nvCxnSpPr>
          <p:cNvPr id="13" name="Google Shape;13;p1"/>
          <p:cNvCxnSpPr/>
          <p:nvPr/>
        </p:nvCxnSpPr>
        <p:spPr>
          <a:xfrm>
            <a:off x="671362" y="2317127"/>
            <a:ext cx="5606415" cy="0"/>
          </a:xfrm>
          <a:prstGeom prst="straightConnector1">
            <a:avLst/>
          </a:prstGeom>
          <a:noFill/>
          <a:ln w="9525" cap="flat" cmpd="sng">
            <a:solidFill>
              <a:srgbClr val="7F7F7F"/>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pic>
        <p:nvPicPr>
          <p:cNvPr id="101" name="Google Shape;101;p13" descr="greychevron2.jpg"/>
          <p:cNvPicPr preferRelativeResize="0"/>
          <p:nvPr/>
        </p:nvPicPr>
        <p:blipFill rotWithShape="1">
          <a:blip r:embed="rId3">
            <a:alphaModFix/>
          </a:blip>
          <a:srcRect/>
          <a:stretch/>
        </p:blipFill>
        <p:spPr>
          <a:xfrm>
            <a:off x="35696" y="-45435"/>
            <a:ext cx="6858000" cy="9144000"/>
          </a:xfrm>
          <a:prstGeom prst="rect">
            <a:avLst/>
          </a:prstGeom>
          <a:noFill/>
          <a:ln>
            <a:noFill/>
          </a:ln>
        </p:spPr>
      </p:pic>
      <p:sp>
        <p:nvSpPr>
          <p:cNvPr id="102" name="Google Shape;102;p13"/>
          <p:cNvSpPr/>
          <p:nvPr/>
        </p:nvSpPr>
        <p:spPr>
          <a:xfrm>
            <a:off x="229442" y="938304"/>
            <a:ext cx="6507024" cy="3818873"/>
          </a:xfrm>
          <a:prstGeom prst="roundRect">
            <a:avLst>
              <a:gd name="adj" fmla="val 16667"/>
            </a:avLst>
          </a:prstGeom>
          <a:solidFill>
            <a:srgbClr val="FFFFFF">
              <a:alpha val="84705"/>
            </a:srgbClr>
          </a:solidFill>
          <a:ln w="57150" cap="flat" cmpd="sng">
            <a:solidFill>
              <a:schemeClr val="dk1"/>
            </a:solidFill>
            <a:prstDash val="dot"/>
            <a:round/>
            <a:headEnd type="none" w="sm" len="sm"/>
            <a:tailEnd type="none" w="sm" len="sm"/>
          </a:ln>
          <a:effectLst>
            <a:outerShdw blurRad="38100" dist="25400" dir="2700000" algn="br" rotWithShape="0">
              <a:srgbClr val="000000">
                <a:alpha val="6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3" name="Google Shape;103;p13"/>
          <p:cNvSpPr txBox="1"/>
          <p:nvPr/>
        </p:nvSpPr>
        <p:spPr>
          <a:xfrm>
            <a:off x="192928" y="938305"/>
            <a:ext cx="6736464" cy="443456"/>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000" b="0" i="0" u="none" strike="noStrike" cap="none" dirty="0">
                <a:solidFill>
                  <a:schemeClr val="dk1"/>
                </a:solidFill>
                <a:latin typeface="Comic Sans MS"/>
                <a:ea typeface="Comic Sans MS"/>
                <a:cs typeface="Comic Sans MS"/>
                <a:sym typeface="Comic Sans MS"/>
              </a:rPr>
              <a:t>  		     </a:t>
            </a:r>
            <a:r>
              <a:rPr lang="en-US" sz="1600" b="0" i="0" u="none" strike="noStrike" cap="none" dirty="0">
                <a:solidFill>
                  <a:schemeClr val="dk1"/>
                </a:solidFill>
                <a:latin typeface="Comic Sans MS"/>
                <a:ea typeface="Comic Sans MS"/>
                <a:cs typeface="Comic Sans MS"/>
                <a:sym typeface="Comic Sans MS"/>
              </a:rPr>
              <a:t>We are learning</a:t>
            </a:r>
            <a:r>
              <a:rPr lang="en-US" sz="2000" b="0" i="0" u="none" strike="noStrike" cap="none" dirty="0">
                <a:solidFill>
                  <a:schemeClr val="dk1"/>
                </a:solidFill>
                <a:latin typeface="Comic Sans MS"/>
                <a:ea typeface="Comic Sans MS"/>
                <a:cs typeface="Comic Sans MS"/>
                <a:sym typeface="Comic Sans MS"/>
              </a:rPr>
              <a:t>:</a:t>
            </a:r>
            <a:endParaRPr dirty="0"/>
          </a:p>
          <a:p>
            <a:pPr marL="0" marR="0" lvl="0" indent="0" algn="l" rtl="0">
              <a:spcBef>
                <a:spcPts val="0"/>
              </a:spcBef>
              <a:spcAft>
                <a:spcPts val="0"/>
              </a:spcAft>
              <a:buNone/>
            </a:pPr>
            <a:r>
              <a:rPr lang="en-US" sz="1300" dirty="0" smtClean="0">
                <a:solidFill>
                  <a:schemeClr val="dk1"/>
                </a:solidFill>
                <a:latin typeface="Comic Sans MS"/>
                <a:ea typeface="Comic Sans MS"/>
                <a:cs typeface="Comic Sans MS"/>
                <a:sym typeface="Comic Sans MS"/>
              </a:rPr>
              <a:t> </a:t>
            </a:r>
          </a:p>
          <a:p>
            <a:r>
              <a:rPr lang="en-US" sz="1200" b="1" dirty="0">
                <a:latin typeface="Comic Sans MS" panose="030F0702030302020204" pitchFamily="66" charset="0"/>
              </a:rPr>
              <a:t>Get Acquainted Night/Open House: </a:t>
            </a:r>
            <a:r>
              <a:rPr lang="en-US" sz="1200" dirty="0">
                <a:latin typeface="Comic Sans MS" panose="030F0702030302020204" pitchFamily="66" charset="0"/>
              </a:rPr>
              <a:t>This will be a time to drop in and see the classroom. </a:t>
            </a:r>
            <a:r>
              <a:rPr lang="en-US" sz="1200" dirty="0" smtClean="0">
                <a:latin typeface="Comic Sans MS" panose="030F0702030302020204" pitchFamily="66" charset="0"/>
              </a:rPr>
              <a:t>I will not be giving a formal presentation. Your </a:t>
            </a:r>
            <a:r>
              <a:rPr lang="en-US" sz="1200" dirty="0">
                <a:latin typeface="Comic Sans MS" panose="030F0702030302020204" pitchFamily="66" charset="0"/>
              </a:rPr>
              <a:t>child will be your guide and show you how things work in our classroom and explain some of their learning. I will NOT be conferencing or discussing your child’s behavior or academics.  Many of you have other classrooms to get to so this will allow you time to get to the other classrooms.  You can also visit the book fair, have them show you how to get to the specials classrooms, library, and cafeteria.   </a:t>
            </a:r>
          </a:p>
          <a:p>
            <a:pPr marL="0" marR="0" lvl="0" indent="0" algn="l" rtl="0">
              <a:spcBef>
                <a:spcPts val="0"/>
              </a:spcBef>
              <a:spcAft>
                <a:spcPts val="0"/>
              </a:spcAft>
              <a:buNone/>
            </a:pPr>
            <a:endParaRPr lang="en-US" sz="1300" b="1" dirty="0" smtClean="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US" sz="1200" b="1" dirty="0" err="1" smtClean="0">
                <a:solidFill>
                  <a:schemeClr val="dk1"/>
                </a:solidFill>
                <a:latin typeface="Comic Sans MS"/>
                <a:ea typeface="Comic Sans MS"/>
                <a:cs typeface="Comic Sans MS"/>
                <a:sym typeface="Comic Sans MS"/>
              </a:rPr>
              <a:t>Fundations</a:t>
            </a:r>
            <a:r>
              <a:rPr lang="en-US" sz="1200" dirty="0" smtClean="0">
                <a:solidFill>
                  <a:schemeClr val="dk1"/>
                </a:solidFill>
                <a:latin typeface="Comic Sans MS"/>
                <a:ea typeface="Comic Sans MS"/>
                <a:cs typeface="Comic Sans MS"/>
                <a:sym typeface="Comic Sans MS"/>
              </a:rPr>
              <a:t> We continue to work on correct letter formation, letter sounds. This week we focused on how words make up a sentence.  We were introduced to our first trick word and put it into our spelling notebook and added it to the word wall for them to reference when writing.  </a:t>
            </a:r>
            <a:endParaRPr lang="en-US" sz="1200" b="1" dirty="0" smtClean="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lang="en-US" sz="1200" b="1" dirty="0" smtClean="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US" sz="1200" b="1" dirty="0" smtClean="0">
                <a:solidFill>
                  <a:schemeClr val="dk1"/>
                </a:solidFill>
                <a:latin typeface="Comic Sans MS"/>
                <a:ea typeface="Comic Sans MS"/>
                <a:cs typeface="Comic Sans MS"/>
                <a:sym typeface="Comic Sans MS"/>
              </a:rPr>
              <a:t>Math:</a:t>
            </a:r>
            <a:r>
              <a:rPr lang="en-US" sz="1200" dirty="0" smtClean="0">
                <a:solidFill>
                  <a:schemeClr val="dk1"/>
                </a:solidFill>
                <a:latin typeface="Comic Sans MS"/>
                <a:ea typeface="Comic Sans MS"/>
                <a:cs typeface="Comic Sans MS"/>
                <a:sym typeface="Comic Sans MS"/>
              </a:rPr>
              <a:t> This week your child worked on identifying number expressions that are equal. For example:  4 + 2 = 1 + 5.   The next step was </a:t>
            </a:r>
            <a:r>
              <a:rPr lang="en-US" sz="1200" dirty="0" smtClean="0">
                <a:solidFill>
                  <a:schemeClr val="dk1"/>
                </a:solidFill>
                <a:latin typeface="Comic Sans MS"/>
                <a:ea typeface="Comic Sans MS"/>
                <a:cs typeface="Comic Sans MS"/>
                <a:sym typeface="Comic Sans MS"/>
              </a:rPr>
              <a:t>being able to change a false statement to make it true.  We used a program </a:t>
            </a:r>
            <a:r>
              <a:rPr lang="en-US" sz="1200" dirty="0" err="1" smtClean="0">
                <a:solidFill>
                  <a:schemeClr val="dk1"/>
                </a:solidFill>
                <a:latin typeface="Comic Sans MS"/>
                <a:ea typeface="Comic Sans MS"/>
                <a:cs typeface="Comic Sans MS"/>
                <a:sym typeface="Comic Sans MS"/>
              </a:rPr>
              <a:t>Zearn</a:t>
            </a:r>
            <a:r>
              <a:rPr lang="en-US" sz="1200" dirty="0" smtClean="0">
                <a:solidFill>
                  <a:schemeClr val="dk1"/>
                </a:solidFill>
                <a:latin typeface="Comic Sans MS"/>
                <a:ea typeface="Comic Sans MS"/>
                <a:cs typeface="Comic Sans MS"/>
                <a:sym typeface="Comic Sans MS"/>
              </a:rPr>
              <a:t> to practice fluency and reteach some of the harder concepts.  </a:t>
            </a:r>
          </a:p>
          <a:p>
            <a:pPr marL="0" marR="0" lvl="0" indent="0" algn="l" rtl="0">
              <a:spcBef>
                <a:spcPts val="0"/>
              </a:spcBef>
              <a:spcAft>
                <a:spcPts val="0"/>
              </a:spcAft>
              <a:buNone/>
            </a:pPr>
            <a:endParaRPr sz="1300" dirty="0" smtClean="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1200" dirty="0" smtClean="0">
              <a:solidFill>
                <a:schemeClr val="dk1"/>
              </a:solidFill>
              <a:latin typeface="Comic Sans MS"/>
              <a:ea typeface="Comic Sans MS"/>
              <a:cs typeface="Comic Sans MS"/>
              <a:sym typeface="Comic Sans MS"/>
            </a:endParaRPr>
          </a:p>
          <a:p>
            <a:pPr marL="0" marR="0" lvl="0" indent="0" algn="ctr" rtl="0">
              <a:spcBef>
                <a:spcPts val="0"/>
              </a:spcBef>
              <a:spcAft>
                <a:spcPts val="0"/>
              </a:spcAft>
              <a:buNone/>
            </a:pPr>
            <a:endParaRPr b="1" dirty="0"/>
          </a:p>
        </p:txBody>
      </p:sp>
      <p:sp>
        <p:nvSpPr>
          <p:cNvPr id="104" name="Google Shape;104;p13"/>
          <p:cNvSpPr/>
          <p:nvPr/>
        </p:nvSpPr>
        <p:spPr>
          <a:xfrm>
            <a:off x="114536" y="4930862"/>
            <a:ext cx="3172002" cy="3194663"/>
          </a:xfrm>
          <a:prstGeom prst="snipRoundRect">
            <a:avLst>
              <a:gd name="adj1" fmla="val 16667"/>
              <a:gd name="adj2" fmla="val 16667"/>
            </a:avLst>
          </a:prstGeom>
          <a:solidFill>
            <a:srgbClr val="FFFFFF">
              <a:alpha val="84705"/>
            </a:srgbClr>
          </a:solidFill>
          <a:ln w="38100" cap="flat" cmpd="sng">
            <a:solidFill>
              <a:srgbClr val="000000"/>
            </a:solidFill>
            <a:prstDash val="dash"/>
            <a:round/>
            <a:headEnd type="none" w="sm" len="sm"/>
            <a:tailEnd type="none" w="sm" len="sm"/>
          </a:ln>
          <a:effectLst>
            <a:outerShdw blurRad="38100" dist="25400" dir="2700000" algn="br" rotWithShape="0">
              <a:srgbClr val="000000">
                <a:alpha val="60000"/>
              </a:srgbClr>
            </a:outerShdw>
          </a:effectLst>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Arial"/>
              <a:ea typeface="Arial"/>
              <a:cs typeface="Arial"/>
              <a:sym typeface="Arial"/>
            </a:endParaRPr>
          </a:p>
        </p:txBody>
      </p:sp>
      <p:sp>
        <p:nvSpPr>
          <p:cNvPr id="105" name="Google Shape;105;p13"/>
          <p:cNvSpPr txBox="1"/>
          <p:nvPr/>
        </p:nvSpPr>
        <p:spPr>
          <a:xfrm>
            <a:off x="192928" y="4995245"/>
            <a:ext cx="2852394" cy="28931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SzPts val="1100"/>
              <a:buNone/>
            </a:pPr>
            <a:r>
              <a:rPr lang="en-US" sz="1100" b="1" dirty="0" smtClean="0">
                <a:solidFill>
                  <a:srgbClr val="222222"/>
                </a:solidFill>
                <a:latin typeface="Georgia"/>
                <a:ea typeface="Georgia"/>
                <a:cs typeface="Georgia"/>
                <a:sym typeface="Georgia"/>
              </a:rPr>
              <a:t>Behaviors</a:t>
            </a:r>
          </a:p>
          <a:p>
            <a:pPr marL="0" marR="0" lvl="0" indent="0" algn="ctr" rtl="0">
              <a:spcBef>
                <a:spcPts val="0"/>
              </a:spcBef>
              <a:spcAft>
                <a:spcPts val="0"/>
              </a:spcAft>
              <a:buSzPts val="1100"/>
              <a:buNone/>
            </a:pPr>
            <a:r>
              <a:rPr lang="en-US" sz="1200" dirty="0" smtClean="0">
                <a:solidFill>
                  <a:srgbClr val="222222"/>
                </a:solidFill>
                <a:latin typeface="Georgia"/>
                <a:ea typeface="Georgia"/>
                <a:cs typeface="Georgia"/>
                <a:sym typeface="Georgia"/>
              </a:rPr>
              <a:t>As a class we have had a difficult week with behaviors. We </a:t>
            </a:r>
            <a:r>
              <a:rPr lang="en-US" sz="1200" dirty="0" smtClean="0">
                <a:solidFill>
                  <a:srgbClr val="222222"/>
                </a:solidFill>
                <a:latin typeface="Georgia"/>
                <a:ea typeface="Georgia"/>
                <a:cs typeface="Georgia"/>
                <a:sym typeface="Georgia"/>
              </a:rPr>
              <a:t>are </a:t>
            </a:r>
            <a:r>
              <a:rPr lang="en-US" sz="1200" dirty="0" smtClean="0">
                <a:solidFill>
                  <a:srgbClr val="222222"/>
                </a:solidFill>
                <a:latin typeface="Georgia"/>
                <a:ea typeface="Georgia"/>
                <a:cs typeface="Georgia"/>
                <a:sym typeface="Georgia"/>
              </a:rPr>
              <a:t>focusing on making </a:t>
            </a:r>
          </a:p>
          <a:p>
            <a:pPr marL="0" marR="0" lvl="0" indent="0" algn="ctr" rtl="0">
              <a:spcBef>
                <a:spcPts val="0"/>
              </a:spcBef>
              <a:spcAft>
                <a:spcPts val="0"/>
              </a:spcAft>
              <a:buSzPts val="1100"/>
              <a:buNone/>
            </a:pPr>
            <a:r>
              <a:rPr lang="en-US" sz="1200" dirty="0" smtClean="0">
                <a:solidFill>
                  <a:srgbClr val="222222"/>
                </a:solidFill>
                <a:latin typeface="Georgia"/>
                <a:ea typeface="Georgia"/>
                <a:cs typeface="Georgia"/>
                <a:sym typeface="Georgia"/>
              </a:rPr>
              <a:t>choices that will benefit our learning and help us be a </a:t>
            </a:r>
            <a:r>
              <a:rPr lang="en-US" sz="1200" dirty="0" err="1" smtClean="0">
                <a:solidFill>
                  <a:srgbClr val="222222"/>
                </a:solidFill>
                <a:latin typeface="Georgia"/>
                <a:ea typeface="Georgia"/>
                <a:cs typeface="Georgia"/>
                <a:sym typeface="Georgia"/>
              </a:rPr>
              <a:t>Fyle</a:t>
            </a:r>
            <a:r>
              <a:rPr lang="en-US" sz="1200" dirty="0" smtClean="0">
                <a:solidFill>
                  <a:srgbClr val="222222"/>
                </a:solidFill>
                <a:latin typeface="Georgia"/>
                <a:ea typeface="Georgia"/>
                <a:cs typeface="Georgia"/>
                <a:sym typeface="Georgia"/>
              </a:rPr>
              <a:t> Cub. This is not only in the classroom but in special areas and in the cafeteria. Please take a few minutes to remind your child about the rules and expectations for school and WHY we need those behaviors. We have used the question, What if everybody did that?</a:t>
            </a:r>
          </a:p>
          <a:p>
            <a:pPr marL="0" marR="0" lvl="0" indent="0" algn="ctr" rtl="0">
              <a:spcBef>
                <a:spcPts val="0"/>
              </a:spcBef>
              <a:spcAft>
                <a:spcPts val="0"/>
              </a:spcAft>
              <a:buSzPts val="1100"/>
              <a:buNone/>
            </a:pPr>
            <a:r>
              <a:rPr lang="en-US" sz="1200" dirty="0" smtClean="0">
                <a:solidFill>
                  <a:srgbClr val="222222"/>
                </a:solidFill>
                <a:latin typeface="Georgia"/>
                <a:ea typeface="Georgia"/>
                <a:cs typeface="Georgia"/>
                <a:sym typeface="Georgia"/>
              </a:rPr>
              <a:t>I TRULY APPRECIATE </a:t>
            </a:r>
          </a:p>
          <a:p>
            <a:pPr marL="0" marR="0" lvl="0" indent="0" algn="ctr" rtl="0">
              <a:spcBef>
                <a:spcPts val="0"/>
              </a:spcBef>
              <a:spcAft>
                <a:spcPts val="0"/>
              </a:spcAft>
              <a:buSzPts val="1100"/>
              <a:buNone/>
            </a:pPr>
            <a:r>
              <a:rPr lang="en-US" sz="1200" dirty="0" smtClean="0">
                <a:solidFill>
                  <a:srgbClr val="222222"/>
                </a:solidFill>
                <a:latin typeface="Georgia"/>
                <a:ea typeface="Georgia"/>
                <a:cs typeface="Georgia"/>
                <a:sym typeface="Georgia"/>
              </a:rPr>
              <a:t>YOUR SUPPORT!</a:t>
            </a:r>
            <a:endParaRPr lang="en-US" sz="1200" dirty="0" smtClean="0">
              <a:solidFill>
                <a:srgbClr val="222222"/>
              </a:solidFill>
              <a:latin typeface="Georgia"/>
              <a:ea typeface="Georgia"/>
              <a:cs typeface="Georgia"/>
              <a:sym typeface="Georgia"/>
            </a:endParaRPr>
          </a:p>
          <a:p>
            <a:pPr marL="0" marR="0" lvl="0" indent="0" algn="ctr" rtl="0">
              <a:spcBef>
                <a:spcPts val="0"/>
              </a:spcBef>
              <a:spcAft>
                <a:spcPts val="0"/>
              </a:spcAft>
              <a:buSzPts val="1100"/>
              <a:buNone/>
            </a:pPr>
            <a:endParaRPr sz="1100" dirty="0">
              <a:solidFill>
                <a:srgbClr val="222222"/>
              </a:solidFill>
              <a:latin typeface="Georgia"/>
              <a:ea typeface="Georgia"/>
              <a:cs typeface="Georgia"/>
              <a:sym typeface="Georgia"/>
            </a:endParaRPr>
          </a:p>
          <a:p>
            <a:pPr marL="0" marR="0" lvl="0" indent="0" algn="ctr" rtl="0">
              <a:spcBef>
                <a:spcPts val="0"/>
              </a:spcBef>
              <a:spcAft>
                <a:spcPts val="0"/>
              </a:spcAft>
              <a:buNone/>
            </a:pPr>
            <a:endParaRPr dirty="0">
              <a:solidFill>
                <a:schemeClr val="dk1"/>
              </a:solidFill>
              <a:latin typeface="Comic Sans MS"/>
              <a:ea typeface="Comic Sans MS"/>
              <a:cs typeface="Comic Sans MS"/>
              <a:sym typeface="Comic Sans MS"/>
            </a:endParaRPr>
          </a:p>
        </p:txBody>
      </p:sp>
      <p:sp>
        <p:nvSpPr>
          <p:cNvPr id="106" name="Google Shape;106;p13"/>
          <p:cNvSpPr/>
          <p:nvPr/>
        </p:nvSpPr>
        <p:spPr>
          <a:xfrm flipH="1">
            <a:off x="3401074" y="4872386"/>
            <a:ext cx="3249624" cy="4259475"/>
          </a:xfrm>
          <a:prstGeom prst="snipRoundRect">
            <a:avLst>
              <a:gd name="adj1" fmla="val 16667"/>
              <a:gd name="adj2" fmla="val 16667"/>
            </a:avLst>
          </a:prstGeom>
          <a:solidFill>
            <a:srgbClr val="FFFFFF">
              <a:alpha val="84705"/>
            </a:srgbClr>
          </a:solidFill>
          <a:ln w="38100" cap="flat" cmpd="sng">
            <a:solidFill>
              <a:srgbClr val="000000"/>
            </a:solidFill>
            <a:prstDash val="dash"/>
            <a:round/>
            <a:headEnd type="none" w="sm" len="sm"/>
            <a:tailEnd type="none" w="sm" len="sm"/>
          </a:ln>
          <a:effectLst>
            <a:outerShdw blurRad="38100" dist="25400" dir="2700000" algn="br" rotWithShape="0">
              <a:srgbClr val="000000">
                <a:alpha val="60000"/>
              </a:srgbClr>
            </a:outerShdw>
          </a:effectLst>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Arial"/>
              <a:ea typeface="Arial"/>
              <a:cs typeface="Arial"/>
              <a:sym typeface="Arial"/>
            </a:endParaRPr>
          </a:p>
        </p:txBody>
      </p:sp>
      <p:sp>
        <p:nvSpPr>
          <p:cNvPr id="107" name="Google Shape;107;p13"/>
          <p:cNvSpPr txBox="1"/>
          <p:nvPr/>
        </p:nvSpPr>
        <p:spPr>
          <a:xfrm>
            <a:off x="3401074" y="5005137"/>
            <a:ext cx="3456926" cy="409342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1400" dirty="0">
                <a:solidFill>
                  <a:schemeClr val="dk1"/>
                </a:solidFill>
                <a:latin typeface="Comic Sans MS"/>
                <a:ea typeface="Comic Sans MS"/>
                <a:cs typeface="Comic Sans MS"/>
                <a:sym typeface="Comic Sans MS"/>
              </a:rPr>
              <a:t>Weekly Report for __________</a:t>
            </a:r>
            <a:endParaRPr dirty="0"/>
          </a:p>
          <a:p>
            <a:pPr marL="0" marR="0" lvl="0" indent="0" algn="l" rtl="0">
              <a:spcBef>
                <a:spcPts val="0"/>
              </a:spcBef>
              <a:spcAft>
                <a:spcPts val="0"/>
              </a:spcAft>
              <a:buNone/>
            </a:pPr>
            <a:endParaRPr sz="14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US" sz="1200" dirty="0">
                <a:solidFill>
                  <a:schemeClr val="dk1"/>
                </a:solidFill>
                <a:latin typeface="Comic Sans MS"/>
                <a:ea typeface="Comic Sans MS"/>
                <a:cs typeface="Comic Sans MS"/>
                <a:sym typeface="Comic Sans MS"/>
              </a:rPr>
              <a:t>Respectful  _______</a:t>
            </a:r>
            <a:endParaRPr dirty="0"/>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US" sz="1200" dirty="0">
                <a:solidFill>
                  <a:schemeClr val="dk1"/>
                </a:solidFill>
                <a:latin typeface="Comic Sans MS"/>
                <a:ea typeface="Comic Sans MS"/>
                <a:cs typeface="Comic Sans MS"/>
                <a:sym typeface="Comic Sans MS"/>
              </a:rPr>
              <a:t>Responsible _______</a:t>
            </a: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US" sz="1200" dirty="0">
                <a:solidFill>
                  <a:schemeClr val="dk1"/>
                </a:solidFill>
                <a:latin typeface="Comic Sans MS"/>
                <a:ea typeface="Comic Sans MS"/>
                <a:cs typeface="Comic Sans MS"/>
                <a:sym typeface="Comic Sans MS"/>
              </a:rPr>
              <a:t>Ready to Learn _______</a:t>
            </a: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US" sz="1200" dirty="0">
                <a:solidFill>
                  <a:schemeClr val="dk1"/>
                </a:solidFill>
                <a:latin typeface="Comic Sans MS"/>
                <a:ea typeface="Comic Sans MS"/>
                <a:cs typeface="Comic Sans MS"/>
                <a:sym typeface="Comic Sans MS"/>
              </a:rPr>
              <a:t>Caring _______</a:t>
            </a: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US" sz="1200" dirty="0">
                <a:solidFill>
                  <a:schemeClr val="dk1"/>
                </a:solidFill>
                <a:latin typeface="Comic Sans MS"/>
                <a:ea typeface="Comic Sans MS"/>
                <a:cs typeface="Comic Sans MS"/>
                <a:sym typeface="Comic Sans MS"/>
              </a:rPr>
              <a:t>Trustworthy _______</a:t>
            </a:r>
            <a:endParaRPr dirty="0"/>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US" sz="1100" dirty="0">
                <a:solidFill>
                  <a:schemeClr val="dk1"/>
                </a:solidFill>
                <a:latin typeface="Comic Sans MS"/>
                <a:ea typeface="Comic Sans MS"/>
                <a:cs typeface="Comic Sans MS"/>
                <a:sym typeface="Comic Sans MS"/>
              </a:rPr>
              <a:t>ME – Meeting Expectations</a:t>
            </a:r>
            <a:endParaRPr dirty="0"/>
          </a:p>
          <a:p>
            <a:pPr marL="0" marR="0" lvl="0" indent="0" algn="l" rtl="0">
              <a:spcBef>
                <a:spcPts val="0"/>
              </a:spcBef>
              <a:spcAft>
                <a:spcPts val="0"/>
              </a:spcAft>
              <a:buNone/>
            </a:pPr>
            <a:r>
              <a:rPr lang="en-US" sz="1100" dirty="0">
                <a:solidFill>
                  <a:schemeClr val="dk1"/>
                </a:solidFill>
                <a:latin typeface="Comic Sans MS"/>
                <a:ea typeface="Comic Sans MS"/>
                <a:cs typeface="Comic Sans MS"/>
                <a:sym typeface="Comic Sans MS"/>
              </a:rPr>
              <a:t>NS- Needed Support  - I will write a reason or message. </a:t>
            </a:r>
            <a:endParaRPr sz="11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US" sz="1200" dirty="0">
                <a:solidFill>
                  <a:schemeClr val="dk1"/>
                </a:solidFill>
                <a:latin typeface="Comic Sans MS"/>
                <a:ea typeface="Comic Sans MS"/>
                <a:cs typeface="Comic Sans MS"/>
                <a:sym typeface="Comic Sans MS"/>
              </a:rPr>
              <a:t>Please sign and return this form each week. Please feel free to let me know if you have any questions.  </a:t>
            </a:r>
            <a:endParaRPr sz="1200" dirty="0">
              <a:solidFill>
                <a:schemeClr val="dk1"/>
              </a:solidFill>
              <a:latin typeface="Comic Sans MS"/>
              <a:ea typeface="Comic Sans MS"/>
              <a:cs typeface="Comic Sans MS"/>
              <a:sym typeface="Comic Sans MS"/>
            </a:endParaRPr>
          </a:p>
          <a:p>
            <a:pPr marL="0" marR="0" lvl="0" indent="0" algn="ctr" rtl="0">
              <a:spcBef>
                <a:spcPts val="0"/>
              </a:spcBef>
              <a:spcAft>
                <a:spcPts val="0"/>
              </a:spcAft>
              <a:buNone/>
            </a:pPr>
            <a:endParaRPr sz="1400" dirty="0">
              <a:solidFill>
                <a:schemeClr val="dk1"/>
              </a:solidFill>
              <a:latin typeface="Comic Sans MS"/>
              <a:ea typeface="Comic Sans MS"/>
              <a:cs typeface="Comic Sans MS"/>
              <a:sym typeface="Comic Sans MS"/>
            </a:endParaRPr>
          </a:p>
          <a:p>
            <a:pPr marL="0" marR="0" lvl="0" indent="0" algn="ctr" rtl="0">
              <a:spcBef>
                <a:spcPts val="0"/>
              </a:spcBef>
              <a:spcAft>
                <a:spcPts val="0"/>
              </a:spcAft>
              <a:buNone/>
            </a:pPr>
            <a:r>
              <a:rPr lang="en-US" sz="1100" dirty="0">
                <a:solidFill>
                  <a:schemeClr val="dk1"/>
                </a:solidFill>
                <a:latin typeface="Comic Sans MS"/>
                <a:ea typeface="Comic Sans MS"/>
                <a:cs typeface="Comic Sans MS"/>
                <a:sym typeface="Comic Sans MS"/>
              </a:rPr>
              <a:t>Parent Signature</a:t>
            </a:r>
            <a:r>
              <a:rPr lang="en-US" sz="1400" dirty="0">
                <a:solidFill>
                  <a:schemeClr val="dk1"/>
                </a:solidFill>
                <a:latin typeface="Comic Sans MS"/>
                <a:ea typeface="Comic Sans MS"/>
                <a:cs typeface="Comic Sans MS"/>
                <a:sym typeface="Comic Sans MS"/>
              </a:rPr>
              <a:t>: __________________</a:t>
            </a:r>
            <a:endParaRPr dirty="0"/>
          </a:p>
        </p:txBody>
      </p:sp>
      <p:pic>
        <p:nvPicPr>
          <p:cNvPr id="108" name="Google Shape;108;p13" descr="10.png"/>
          <p:cNvPicPr preferRelativeResize="0"/>
          <p:nvPr/>
        </p:nvPicPr>
        <p:blipFill rotWithShape="1">
          <a:blip r:embed="rId4">
            <a:alphaModFix/>
          </a:blip>
          <a:srcRect/>
          <a:stretch/>
        </p:blipFill>
        <p:spPr>
          <a:xfrm>
            <a:off x="1467585" y="52060"/>
            <a:ext cx="4628329" cy="771034"/>
          </a:xfrm>
          <a:prstGeom prst="rect">
            <a:avLst/>
          </a:prstGeom>
          <a:noFill/>
          <a:ln>
            <a:noFill/>
          </a:ln>
          <a:effectLst>
            <a:outerShdw blurRad="63500" sx="102000" sy="102000" algn="ctr" rotWithShape="0">
              <a:srgbClr val="000000">
                <a:alpha val="40000"/>
              </a:srgbClr>
            </a:outerShdw>
          </a:effectLst>
        </p:spPr>
      </p:pic>
      <p:pic>
        <p:nvPicPr>
          <p:cNvPr id="109" name="Google Shape;109;p13" descr="Heart Pencils 1_6.png"/>
          <p:cNvPicPr preferRelativeResize="0"/>
          <p:nvPr/>
        </p:nvPicPr>
        <p:blipFill rotWithShape="1">
          <a:blip r:embed="rId5">
            <a:alphaModFix/>
          </a:blip>
          <a:srcRect/>
          <a:stretch/>
        </p:blipFill>
        <p:spPr>
          <a:xfrm rot="2678880">
            <a:off x="419909" y="444213"/>
            <a:ext cx="1063959" cy="220234"/>
          </a:xfrm>
          <a:prstGeom prst="rect">
            <a:avLst/>
          </a:prstGeom>
          <a:noFill/>
          <a:ln>
            <a:noFill/>
          </a:ln>
        </p:spPr>
      </p:pic>
      <p:sp>
        <p:nvSpPr>
          <p:cNvPr id="110" name="Google Shape;110;p13"/>
          <p:cNvSpPr txBox="1"/>
          <p:nvPr/>
        </p:nvSpPr>
        <p:spPr>
          <a:xfrm>
            <a:off x="1600077" y="115504"/>
            <a:ext cx="4259597" cy="646331"/>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1800" dirty="0">
                <a:solidFill>
                  <a:schemeClr val="dk1"/>
                </a:solidFill>
                <a:latin typeface="Comic Sans MS"/>
                <a:ea typeface="Comic Sans MS"/>
                <a:cs typeface="Comic Sans MS"/>
                <a:sym typeface="Comic Sans MS"/>
              </a:rPr>
              <a:t>Mrs. Bagley’s Class News</a:t>
            </a:r>
            <a:endParaRPr dirty="0"/>
          </a:p>
          <a:p>
            <a:pPr marL="0" marR="0" lvl="0" indent="0" algn="ctr" rtl="0">
              <a:spcBef>
                <a:spcPts val="0"/>
              </a:spcBef>
              <a:spcAft>
                <a:spcPts val="0"/>
              </a:spcAft>
              <a:buNone/>
            </a:pPr>
            <a:r>
              <a:rPr lang="en-US" sz="1800" dirty="0" smtClean="0">
                <a:solidFill>
                  <a:schemeClr val="dk1"/>
                </a:solidFill>
                <a:latin typeface="Comic Sans MS"/>
                <a:ea typeface="Comic Sans MS"/>
                <a:cs typeface="Comic Sans MS"/>
                <a:sym typeface="Comic Sans MS"/>
              </a:rPr>
              <a:t>October 1</a:t>
            </a:r>
            <a:r>
              <a:rPr lang="en-US" sz="1800" baseline="30000" dirty="0" smtClean="0">
                <a:solidFill>
                  <a:schemeClr val="dk1"/>
                </a:solidFill>
                <a:latin typeface="Comic Sans MS"/>
                <a:ea typeface="Comic Sans MS"/>
                <a:cs typeface="Comic Sans MS"/>
                <a:sym typeface="Comic Sans MS"/>
              </a:rPr>
              <a:t>st</a:t>
            </a:r>
            <a:r>
              <a:rPr lang="en-US" sz="1800" dirty="0" smtClean="0">
                <a:solidFill>
                  <a:schemeClr val="dk1"/>
                </a:solidFill>
                <a:latin typeface="Comic Sans MS"/>
                <a:ea typeface="Comic Sans MS"/>
                <a:cs typeface="Comic Sans MS"/>
                <a:sym typeface="Comic Sans MS"/>
              </a:rPr>
              <a:t> – 4th</a:t>
            </a:r>
            <a:endParaRPr sz="1600" dirty="0">
              <a:solidFill>
                <a:schemeClr val="dk1"/>
              </a:solidFill>
              <a:latin typeface="Comic Sans MS"/>
              <a:ea typeface="Comic Sans MS"/>
              <a:cs typeface="Comic Sans MS"/>
              <a:sym typeface="Comic Sans MS"/>
            </a:endParaRPr>
          </a:p>
        </p:txBody>
      </p:sp>
      <p:pic>
        <p:nvPicPr>
          <p:cNvPr id="111" name="Google Shape;111;p13" descr="16.png"/>
          <p:cNvPicPr preferRelativeResize="0"/>
          <p:nvPr/>
        </p:nvPicPr>
        <p:blipFill rotWithShape="1">
          <a:blip r:embed="rId6">
            <a:alphaModFix/>
          </a:blip>
          <a:srcRect/>
          <a:stretch/>
        </p:blipFill>
        <p:spPr>
          <a:xfrm>
            <a:off x="0" y="8447760"/>
            <a:ext cx="2478505" cy="684101"/>
          </a:xfrm>
          <a:prstGeom prst="rect">
            <a:avLst/>
          </a:prstGeom>
          <a:noFill/>
          <a:ln>
            <a:noFill/>
          </a:ln>
          <a:effectLst>
            <a:outerShdw blurRad="63500" sx="102000" sy="102000" algn="ctr" rotWithShape="0">
              <a:srgbClr val="000000">
                <a:alpha val="40000"/>
              </a:srgbClr>
            </a:outerShdw>
          </a:effectLst>
        </p:spPr>
      </p:pic>
      <p:sp>
        <p:nvSpPr>
          <p:cNvPr id="112" name="Google Shape;112;p13"/>
          <p:cNvSpPr txBox="1"/>
          <p:nvPr/>
        </p:nvSpPr>
        <p:spPr>
          <a:xfrm>
            <a:off x="192928" y="8556949"/>
            <a:ext cx="2056977" cy="646331"/>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r>
              <a:rPr lang="en-US" sz="1600">
                <a:solidFill>
                  <a:schemeClr val="dk1"/>
                </a:solidFill>
                <a:latin typeface="Arial"/>
                <a:ea typeface="Arial"/>
                <a:cs typeface="Arial"/>
                <a:sym typeface="Arial"/>
              </a:rPr>
              <a:t>abagley@rhnet.org</a:t>
            </a:r>
            <a:endParaRPr sz="1600">
              <a:solidFill>
                <a:schemeClr val="dk1"/>
              </a:solidFill>
              <a:latin typeface="Arial"/>
              <a:ea typeface="Arial"/>
              <a:cs typeface="Arial"/>
              <a:sym typeface="Arial"/>
            </a:endParaRPr>
          </a:p>
          <a:p>
            <a:pPr marL="0" marR="0" lvl="0" indent="0" algn="l" rtl="0">
              <a:spcBef>
                <a:spcPts val="0"/>
              </a:spcBef>
              <a:spcAft>
                <a:spcPts val="0"/>
              </a:spcAft>
              <a:buNone/>
            </a:pPr>
            <a:endParaRPr sz="2000">
              <a:solidFill>
                <a:schemeClr val="dk1"/>
              </a:solidFill>
              <a:latin typeface="Arial"/>
              <a:ea typeface="Arial"/>
              <a:cs typeface="Arial"/>
              <a:sym typeface="Arial"/>
            </a:endParaRPr>
          </a:p>
        </p:txBody>
      </p:sp>
    </p:spTree>
    <p:extLst>
      <p:ext uri="{BB962C8B-B14F-4D97-AF65-F5344CB8AC3E}">
        <p14:creationId xmlns:p14="http://schemas.microsoft.com/office/powerpoint/2010/main" val="3700402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pic>
        <p:nvPicPr>
          <p:cNvPr id="101" name="Google Shape;101;p13" descr="greychevron2.jpg"/>
          <p:cNvPicPr preferRelativeResize="0"/>
          <p:nvPr/>
        </p:nvPicPr>
        <p:blipFill rotWithShape="1">
          <a:blip r:embed="rId3">
            <a:alphaModFix/>
          </a:blip>
          <a:srcRect/>
          <a:stretch/>
        </p:blipFill>
        <p:spPr>
          <a:xfrm>
            <a:off x="35696" y="-45435"/>
            <a:ext cx="6858000" cy="9144000"/>
          </a:xfrm>
          <a:prstGeom prst="rect">
            <a:avLst/>
          </a:prstGeom>
          <a:noFill/>
          <a:ln>
            <a:noFill/>
          </a:ln>
        </p:spPr>
      </p:pic>
      <p:sp>
        <p:nvSpPr>
          <p:cNvPr id="102" name="Google Shape;102;p13"/>
          <p:cNvSpPr/>
          <p:nvPr/>
        </p:nvSpPr>
        <p:spPr>
          <a:xfrm>
            <a:off x="229442" y="938304"/>
            <a:ext cx="6507024" cy="3818873"/>
          </a:xfrm>
          <a:prstGeom prst="roundRect">
            <a:avLst>
              <a:gd name="adj" fmla="val 16667"/>
            </a:avLst>
          </a:prstGeom>
          <a:solidFill>
            <a:srgbClr val="FFFFFF">
              <a:alpha val="84705"/>
            </a:srgbClr>
          </a:solidFill>
          <a:ln w="57150" cap="flat" cmpd="sng">
            <a:solidFill>
              <a:schemeClr val="dk1"/>
            </a:solidFill>
            <a:prstDash val="dot"/>
            <a:round/>
            <a:headEnd type="none" w="sm" len="sm"/>
            <a:tailEnd type="none" w="sm" len="sm"/>
          </a:ln>
          <a:effectLst>
            <a:outerShdw blurRad="38100" dist="25400" dir="2700000" algn="br" rotWithShape="0">
              <a:srgbClr val="000000">
                <a:alpha val="6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3" name="Google Shape;103;p13"/>
          <p:cNvSpPr txBox="1"/>
          <p:nvPr/>
        </p:nvSpPr>
        <p:spPr>
          <a:xfrm>
            <a:off x="496033" y="860587"/>
            <a:ext cx="6083200" cy="3665978"/>
          </a:xfrm>
          <a:prstGeom prst="rect">
            <a:avLst/>
          </a:prstGeom>
          <a:noFill/>
          <a:ln>
            <a:noFill/>
          </a:ln>
        </p:spPr>
        <p:txBody>
          <a:bodyPr spcFirstLastPara="1" wrap="square" lIns="91425" tIns="45700" rIns="91425" bIns="45700" anchor="t" anchorCtr="0">
            <a:noAutofit/>
          </a:bodyPr>
          <a:lstStyle/>
          <a:p>
            <a:pPr fontAlgn="base"/>
            <a:r>
              <a:rPr lang="en-US" sz="2000" b="0" i="0" u="none" strike="noStrike" cap="none" dirty="0">
                <a:solidFill>
                  <a:schemeClr val="dk1"/>
                </a:solidFill>
                <a:latin typeface="Comic Sans MS"/>
                <a:ea typeface="Comic Sans MS"/>
                <a:cs typeface="Comic Sans MS"/>
                <a:sym typeface="Comic Sans MS"/>
              </a:rPr>
              <a:t> </a:t>
            </a:r>
            <a:r>
              <a:rPr lang="en-US" sz="2000" b="0" i="0" u="none" strike="noStrike" cap="none" dirty="0" smtClean="0">
                <a:solidFill>
                  <a:schemeClr val="dk1"/>
                </a:solidFill>
                <a:latin typeface="Comic Sans MS"/>
                <a:ea typeface="Comic Sans MS"/>
                <a:cs typeface="Comic Sans MS"/>
                <a:sym typeface="Comic Sans MS"/>
              </a:rPr>
              <a:t>    </a:t>
            </a:r>
            <a:r>
              <a:rPr lang="en-US" sz="1200" b="1" i="0" u="none" strike="noStrike" cap="none" dirty="0" smtClean="0">
                <a:solidFill>
                  <a:schemeClr val="dk1"/>
                </a:solidFill>
                <a:latin typeface="Comic Sans MS"/>
                <a:ea typeface="Comic Sans MS"/>
                <a:cs typeface="Comic Sans MS"/>
                <a:sym typeface="Comic Sans MS"/>
              </a:rPr>
              <a:t>Sight Words/ Trick Words</a:t>
            </a:r>
            <a:r>
              <a:rPr lang="en-US" sz="1200" b="1" dirty="0">
                <a:solidFill>
                  <a:schemeClr val="dk1"/>
                </a:solidFill>
                <a:latin typeface="Comic Sans MS"/>
                <a:ea typeface="Comic Sans MS"/>
                <a:cs typeface="Comic Sans MS"/>
                <a:sym typeface="Comic Sans MS"/>
              </a:rPr>
              <a:t>: </a:t>
            </a:r>
            <a:r>
              <a:rPr lang="en-US" sz="1200" dirty="0">
                <a:solidFill>
                  <a:schemeClr val="dk1"/>
                </a:solidFill>
                <a:latin typeface="Comic Sans MS"/>
                <a:ea typeface="Comic Sans MS"/>
                <a:cs typeface="Comic Sans MS"/>
                <a:sym typeface="Comic Sans MS"/>
              </a:rPr>
              <a:t>I am looking forward to watching your child rise to be a champ this year. </a:t>
            </a:r>
            <a:r>
              <a:rPr lang="en-US" sz="1200" dirty="0" smtClean="0">
                <a:solidFill>
                  <a:schemeClr val="dk1"/>
                </a:solidFill>
                <a:latin typeface="Comic Sans MS"/>
                <a:ea typeface="Comic Sans MS"/>
                <a:cs typeface="Comic Sans MS"/>
                <a:sym typeface="Comic Sans MS"/>
              </a:rPr>
              <a:t>WOOHOO </a:t>
            </a:r>
            <a:r>
              <a:rPr lang="en-US" sz="1200" b="0" i="0" u="none" strike="noStrike" cap="none" dirty="0" smtClean="0">
                <a:solidFill>
                  <a:schemeClr val="dk1"/>
                </a:solidFill>
                <a:latin typeface="Comic Sans MS"/>
                <a:ea typeface="Comic Sans MS"/>
                <a:cs typeface="Comic Sans MS"/>
                <a:sym typeface="Comic Sans MS"/>
              </a:rPr>
              <a:t>we have 3 students in our class that know all 225 words on the Fry Sight word list and were our first sight word champs!! They will be moving on to learn about long vowel patterns and words.  </a:t>
            </a:r>
          </a:p>
          <a:p>
            <a:pPr fontAlgn="base"/>
            <a:endParaRPr lang="en-US" sz="1200" dirty="0">
              <a:solidFill>
                <a:schemeClr val="dk1"/>
              </a:solidFill>
              <a:latin typeface="Comic Sans MS"/>
              <a:ea typeface="Comic Sans MS"/>
              <a:cs typeface="Comic Sans MS"/>
              <a:sym typeface="Comic Sans MS"/>
            </a:endParaRPr>
          </a:p>
          <a:p>
            <a:pPr fontAlgn="base"/>
            <a:r>
              <a:rPr lang="en-US" sz="1200" b="0" i="0" u="none" strike="noStrike" cap="none" dirty="0" smtClean="0">
                <a:solidFill>
                  <a:schemeClr val="dk1"/>
                </a:solidFill>
                <a:latin typeface="Comic Sans MS"/>
                <a:ea typeface="Comic Sans MS"/>
                <a:cs typeface="Comic Sans MS"/>
                <a:sym typeface="Comic Sans MS"/>
              </a:rPr>
              <a:t>Please help your child practice their sight words each night.  </a:t>
            </a:r>
            <a:r>
              <a:rPr lang="en-US" sz="1200" dirty="0" smtClean="0">
                <a:solidFill>
                  <a:schemeClr val="dk1"/>
                </a:solidFill>
                <a:latin typeface="Comic Sans MS"/>
                <a:ea typeface="Comic Sans MS"/>
                <a:cs typeface="Comic Sans MS"/>
                <a:sym typeface="Comic Sans MS"/>
              </a:rPr>
              <a:t>I started them with 7 words. I am checking in during the week and when they have mastered those 7 words, they will bring home the next 7. I know there will be some difficul</a:t>
            </a:r>
            <a:r>
              <a:rPr lang="en-US" sz="1200" dirty="0" smtClean="0">
                <a:solidFill>
                  <a:schemeClr val="dk1"/>
                </a:solidFill>
                <a:latin typeface="Comic Sans MS"/>
                <a:ea typeface="Comic Sans MS"/>
                <a:cs typeface="Comic Sans MS"/>
                <a:sym typeface="Comic Sans MS"/>
              </a:rPr>
              <a:t>t words and some easy words in there. Continue to practice the stack</a:t>
            </a:r>
            <a:r>
              <a:rPr lang="en-US" sz="1200" dirty="0">
                <a:solidFill>
                  <a:schemeClr val="dk1"/>
                </a:solidFill>
                <a:latin typeface="Comic Sans MS"/>
                <a:ea typeface="Comic Sans MS"/>
                <a:cs typeface="Comic Sans MS"/>
                <a:sym typeface="Comic Sans MS"/>
              </a:rPr>
              <a:t> </a:t>
            </a:r>
            <a:r>
              <a:rPr lang="en-US" sz="1200" dirty="0" smtClean="0">
                <a:solidFill>
                  <a:schemeClr val="dk1"/>
                </a:solidFill>
                <a:latin typeface="Comic Sans MS"/>
                <a:ea typeface="Comic Sans MS"/>
                <a:cs typeface="Comic Sans MS"/>
                <a:sym typeface="Comic Sans MS"/>
              </a:rPr>
              <a:t>and KEEP the baggie in the reading bag.  When your child gets 20+ words in their stack, I will take out the words they know automatically. I am looking forward to seeing their confidence grow with sight words. </a:t>
            </a:r>
          </a:p>
          <a:p>
            <a:pPr fontAlgn="base"/>
            <a:endParaRPr lang="en-US" sz="1200" b="0" i="0" u="none" strike="noStrike" cap="none" dirty="0">
              <a:solidFill>
                <a:schemeClr val="dk1"/>
              </a:solidFill>
              <a:latin typeface="Comic Sans MS"/>
              <a:ea typeface="Comic Sans MS"/>
              <a:cs typeface="Comic Sans MS"/>
              <a:sym typeface="Comic Sans MS"/>
            </a:endParaRPr>
          </a:p>
          <a:p>
            <a:pPr fontAlgn="base"/>
            <a:r>
              <a:rPr lang="en-US" sz="1200" b="1" dirty="0">
                <a:solidFill>
                  <a:schemeClr val="dk1"/>
                </a:solidFill>
                <a:latin typeface="Comic Sans MS"/>
                <a:ea typeface="Comic Sans MS"/>
                <a:cs typeface="Comic Sans MS"/>
                <a:sym typeface="Comic Sans MS"/>
              </a:rPr>
              <a:t>ELA: </a:t>
            </a:r>
            <a:r>
              <a:rPr lang="en-US" sz="1200" dirty="0">
                <a:solidFill>
                  <a:schemeClr val="dk1"/>
                </a:solidFill>
                <a:latin typeface="Comic Sans MS"/>
                <a:ea typeface="Comic Sans MS"/>
                <a:cs typeface="Comic Sans MS"/>
                <a:sym typeface="Comic Sans MS"/>
              </a:rPr>
              <a:t>Your child has been working on two ELA centers.  Word Work and Read to Self. While they are working independently at these centers, Mrs. </a:t>
            </a:r>
            <a:r>
              <a:rPr lang="en-US" sz="1200" dirty="0" err="1">
                <a:solidFill>
                  <a:schemeClr val="dk1"/>
                </a:solidFill>
                <a:latin typeface="Comic Sans MS"/>
                <a:ea typeface="Comic Sans MS"/>
                <a:cs typeface="Comic Sans MS"/>
                <a:sym typeface="Comic Sans MS"/>
              </a:rPr>
              <a:t>Sadowski</a:t>
            </a:r>
            <a:r>
              <a:rPr lang="en-US" sz="1200" dirty="0">
                <a:solidFill>
                  <a:schemeClr val="dk1"/>
                </a:solidFill>
                <a:latin typeface="Comic Sans MS"/>
                <a:ea typeface="Comic Sans MS"/>
                <a:cs typeface="Comic Sans MS"/>
                <a:sym typeface="Comic Sans MS"/>
              </a:rPr>
              <a:t> (ELL teacher) and I are working with small groups focusing on reading.  We are using familiar words and sight words while we get the procedures down.  Ask your child about Read, Write, Decorate, and sorts.  These will be differentiated this month to meet your child’s needs.  </a:t>
            </a:r>
          </a:p>
          <a:p>
            <a:pPr fontAlgn="base"/>
            <a:endParaRPr lang="en-US" sz="1200" b="0" i="0" u="none" strike="noStrike" cap="none" dirty="0">
              <a:solidFill>
                <a:schemeClr val="dk1"/>
              </a:solidFill>
              <a:latin typeface="Comic Sans MS"/>
              <a:ea typeface="Comic Sans MS"/>
              <a:cs typeface="Comic Sans MS"/>
              <a:sym typeface="Comic Sans MS"/>
            </a:endParaRPr>
          </a:p>
        </p:txBody>
      </p:sp>
      <p:sp>
        <p:nvSpPr>
          <p:cNvPr id="104" name="Google Shape;104;p13"/>
          <p:cNvSpPr/>
          <p:nvPr/>
        </p:nvSpPr>
        <p:spPr>
          <a:xfrm>
            <a:off x="114536" y="4930862"/>
            <a:ext cx="3172002" cy="3194663"/>
          </a:xfrm>
          <a:prstGeom prst="snipRoundRect">
            <a:avLst>
              <a:gd name="adj1" fmla="val 16667"/>
              <a:gd name="adj2" fmla="val 16667"/>
            </a:avLst>
          </a:prstGeom>
          <a:solidFill>
            <a:srgbClr val="FFFFFF">
              <a:alpha val="84705"/>
            </a:srgbClr>
          </a:solidFill>
          <a:ln w="38100" cap="flat" cmpd="sng">
            <a:solidFill>
              <a:srgbClr val="000000"/>
            </a:solidFill>
            <a:prstDash val="dash"/>
            <a:round/>
            <a:headEnd type="none" w="sm" len="sm"/>
            <a:tailEnd type="none" w="sm" len="sm"/>
          </a:ln>
          <a:effectLst>
            <a:outerShdw blurRad="38100" dist="25400" dir="2700000" algn="br" rotWithShape="0">
              <a:srgbClr val="000000">
                <a:alpha val="60000"/>
              </a:srgbClr>
            </a:outerShdw>
          </a:effectLst>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Arial"/>
              <a:ea typeface="Arial"/>
              <a:cs typeface="Arial"/>
              <a:sym typeface="Arial"/>
            </a:endParaRPr>
          </a:p>
        </p:txBody>
      </p:sp>
      <p:sp>
        <p:nvSpPr>
          <p:cNvPr id="105" name="Google Shape;105;p13"/>
          <p:cNvSpPr txBox="1"/>
          <p:nvPr/>
        </p:nvSpPr>
        <p:spPr>
          <a:xfrm>
            <a:off x="274340" y="5081643"/>
            <a:ext cx="2852394" cy="2893100"/>
          </a:xfrm>
          <a:prstGeom prst="rect">
            <a:avLst/>
          </a:prstGeom>
          <a:noFill/>
          <a:ln>
            <a:noFill/>
          </a:ln>
        </p:spPr>
        <p:txBody>
          <a:bodyPr spcFirstLastPara="1" wrap="square" lIns="91425" tIns="45700" rIns="91425" bIns="45700" anchor="t" anchorCtr="0">
            <a:noAutofit/>
          </a:bodyPr>
          <a:lstStyle/>
          <a:p>
            <a:pPr lvl="0" algn="ctr"/>
            <a:endParaRPr lang="en-US" b="1" dirty="0" smtClean="0">
              <a:solidFill>
                <a:schemeClr val="dk1"/>
              </a:solidFill>
              <a:latin typeface="Comic Sans MS"/>
              <a:ea typeface="Comic Sans MS"/>
              <a:cs typeface="Comic Sans MS"/>
              <a:sym typeface="Comic Sans MS"/>
            </a:endParaRPr>
          </a:p>
          <a:p>
            <a:pPr lvl="0" algn="ctr"/>
            <a:r>
              <a:rPr lang="en-US" b="1" dirty="0" smtClean="0">
                <a:solidFill>
                  <a:schemeClr val="dk1"/>
                </a:solidFill>
                <a:latin typeface="Comic Sans MS"/>
                <a:ea typeface="Comic Sans MS"/>
                <a:cs typeface="Comic Sans MS"/>
                <a:sym typeface="Comic Sans MS"/>
              </a:rPr>
              <a:t>SPECIALS SCHEDULE: </a:t>
            </a:r>
            <a:endParaRPr lang="en-US" b="1" dirty="0">
              <a:solidFill>
                <a:schemeClr val="dk1"/>
              </a:solidFill>
              <a:latin typeface="Comic Sans MS"/>
              <a:ea typeface="Comic Sans MS"/>
              <a:cs typeface="Comic Sans MS"/>
              <a:sym typeface="Comic Sans MS"/>
            </a:endParaRPr>
          </a:p>
          <a:p>
            <a:pPr lvl="0" algn="ctr">
              <a:lnSpc>
                <a:spcPct val="150000"/>
              </a:lnSpc>
            </a:pPr>
            <a:r>
              <a:rPr lang="en-US" b="1" dirty="0" smtClean="0">
                <a:solidFill>
                  <a:schemeClr val="dk1"/>
                </a:solidFill>
                <a:latin typeface="Comic Sans MS"/>
                <a:ea typeface="Comic Sans MS"/>
                <a:cs typeface="Comic Sans MS"/>
                <a:sym typeface="Comic Sans MS"/>
              </a:rPr>
              <a:t>Monday </a:t>
            </a:r>
            <a:r>
              <a:rPr lang="en-US" b="1" dirty="0" smtClean="0">
                <a:solidFill>
                  <a:schemeClr val="dk1"/>
                </a:solidFill>
                <a:latin typeface="Comic Sans MS"/>
                <a:ea typeface="Comic Sans MS"/>
                <a:cs typeface="Comic Sans MS"/>
                <a:sym typeface="Comic Sans MS"/>
              </a:rPr>
              <a:t>10/8 </a:t>
            </a:r>
            <a:r>
              <a:rPr lang="en-US" b="1" dirty="0">
                <a:solidFill>
                  <a:schemeClr val="dk1"/>
                </a:solidFill>
                <a:latin typeface="Comic Sans MS"/>
                <a:ea typeface="Comic Sans MS"/>
                <a:cs typeface="Comic Sans MS"/>
                <a:sym typeface="Comic Sans MS"/>
              </a:rPr>
              <a:t>– D Day    </a:t>
            </a:r>
            <a:endParaRPr lang="en-US" b="1" dirty="0" smtClean="0">
              <a:solidFill>
                <a:schemeClr val="dk1"/>
              </a:solidFill>
              <a:latin typeface="Comic Sans MS"/>
              <a:ea typeface="Comic Sans MS"/>
              <a:cs typeface="Comic Sans MS"/>
              <a:sym typeface="Comic Sans MS"/>
            </a:endParaRPr>
          </a:p>
          <a:p>
            <a:pPr lvl="0" algn="ctr">
              <a:lnSpc>
                <a:spcPct val="150000"/>
              </a:lnSpc>
            </a:pPr>
            <a:r>
              <a:rPr lang="en-US" b="1" dirty="0" smtClean="0">
                <a:solidFill>
                  <a:schemeClr val="dk1"/>
                </a:solidFill>
                <a:latin typeface="Comic Sans MS"/>
                <a:ea typeface="Comic Sans MS"/>
                <a:cs typeface="Comic Sans MS"/>
                <a:sym typeface="Comic Sans MS"/>
              </a:rPr>
              <a:t>Tuesday </a:t>
            </a:r>
            <a:r>
              <a:rPr lang="en-US" b="1" dirty="0" smtClean="0">
                <a:solidFill>
                  <a:schemeClr val="dk1"/>
                </a:solidFill>
                <a:latin typeface="Comic Sans MS"/>
                <a:ea typeface="Comic Sans MS"/>
                <a:cs typeface="Comic Sans MS"/>
                <a:sym typeface="Comic Sans MS"/>
              </a:rPr>
              <a:t>10/9 D </a:t>
            </a:r>
            <a:r>
              <a:rPr lang="en-US" b="1" dirty="0">
                <a:solidFill>
                  <a:schemeClr val="dk1"/>
                </a:solidFill>
                <a:latin typeface="Comic Sans MS"/>
                <a:ea typeface="Comic Sans MS"/>
                <a:cs typeface="Comic Sans MS"/>
                <a:sym typeface="Comic Sans MS"/>
              </a:rPr>
              <a:t>Day    Wednesday </a:t>
            </a:r>
            <a:r>
              <a:rPr lang="en-US" b="1" dirty="0" smtClean="0">
                <a:solidFill>
                  <a:schemeClr val="dk1"/>
                </a:solidFill>
                <a:latin typeface="Comic Sans MS"/>
                <a:ea typeface="Comic Sans MS"/>
                <a:cs typeface="Comic Sans MS"/>
                <a:sym typeface="Comic Sans MS"/>
              </a:rPr>
              <a:t>10/10– </a:t>
            </a:r>
            <a:r>
              <a:rPr lang="en-US" b="1" dirty="0">
                <a:solidFill>
                  <a:schemeClr val="dk1"/>
                </a:solidFill>
                <a:latin typeface="Comic Sans MS"/>
                <a:ea typeface="Comic Sans MS"/>
                <a:cs typeface="Comic Sans MS"/>
                <a:sym typeface="Comic Sans MS"/>
              </a:rPr>
              <a:t>A</a:t>
            </a:r>
            <a:r>
              <a:rPr lang="en-US" b="1" dirty="0" smtClean="0">
                <a:solidFill>
                  <a:schemeClr val="dk1"/>
                </a:solidFill>
                <a:latin typeface="Comic Sans MS"/>
                <a:ea typeface="Comic Sans MS"/>
                <a:cs typeface="Comic Sans MS"/>
                <a:sym typeface="Comic Sans MS"/>
              </a:rPr>
              <a:t> </a:t>
            </a:r>
            <a:r>
              <a:rPr lang="en-US" b="1" dirty="0">
                <a:solidFill>
                  <a:schemeClr val="dk1"/>
                </a:solidFill>
                <a:latin typeface="Comic Sans MS"/>
                <a:ea typeface="Comic Sans MS"/>
                <a:cs typeface="Comic Sans MS"/>
                <a:sym typeface="Comic Sans MS"/>
              </a:rPr>
              <a:t>Day    </a:t>
            </a:r>
          </a:p>
          <a:p>
            <a:pPr lvl="0" algn="ctr">
              <a:lnSpc>
                <a:spcPct val="150000"/>
              </a:lnSpc>
            </a:pPr>
            <a:r>
              <a:rPr lang="en-US" b="1" dirty="0">
                <a:solidFill>
                  <a:schemeClr val="dk1"/>
                </a:solidFill>
                <a:latin typeface="Comic Sans MS"/>
                <a:ea typeface="Comic Sans MS"/>
                <a:cs typeface="Comic Sans MS"/>
                <a:sym typeface="Comic Sans MS"/>
              </a:rPr>
              <a:t>Thursday </a:t>
            </a:r>
            <a:r>
              <a:rPr lang="en-US" b="1" dirty="0" smtClean="0">
                <a:solidFill>
                  <a:schemeClr val="dk1"/>
                </a:solidFill>
                <a:latin typeface="Comic Sans MS"/>
                <a:ea typeface="Comic Sans MS"/>
                <a:cs typeface="Comic Sans MS"/>
                <a:sym typeface="Comic Sans MS"/>
              </a:rPr>
              <a:t>10/11 </a:t>
            </a:r>
            <a:r>
              <a:rPr lang="en-US" b="1" dirty="0" smtClean="0">
                <a:solidFill>
                  <a:schemeClr val="dk1"/>
                </a:solidFill>
                <a:latin typeface="Comic Sans MS"/>
                <a:ea typeface="Comic Sans MS"/>
                <a:cs typeface="Comic Sans MS"/>
                <a:sym typeface="Comic Sans MS"/>
              </a:rPr>
              <a:t>– </a:t>
            </a:r>
            <a:r>
              <a:rPr lang="en-US" b="1" dirty="0">
                <a:solidFill>
                  <a:schemeClr val="dk1"/>
                </a:solidFill>
                <a:latin typeface="Comic Sans MS"/>
                <a:ea typeface="Comic Sans MS"/>
                <a:cs typeface="Comic Sans MS"/>
                <a:sym typeface="Comic Sans MS"/>
              </a:rPr>
              <a:t>B</a:t>
            </a:r>
            <a:r>
              <a:rPr lang="en-US" b="1" dirty="0" smtClean="0">
                <a:solidFill>
                  <a:schemeClr val="dk1"/>
                </a:solidFill>
                <a:latin typeface="Comic Sans MS"/>
                <a:ea typeface="Comic Sans MS"/>
                <a:cs typeface="Comic Sans MS"/>
                <a:sym typeface="Comic Sans MS"/>
              </a:rPr>
              <a:t> </a:t>
            </a:r>
            <a:r>
              <a:rPr lang="en-US" b="1" dirty="0">
                <a:solidFill>
                  <a:schemeClr val="dk1"/>
                </a:solidFill>
                <a:latin typeface="Comic Sans MS"/>
                <a:ea typeface="Comic Sans MS"/>
                <a:cs typeface="Comic Sans MS"/>
                <a:sym typeface="Comic Sans MS"/>
              </a:rPr>
              <a:t>Day      </a:t>
            </a:r>
            <a:endParaRPr lang="en-US" b="1" dirty="0" smtClean="0">
              <a:solidFill>
                <a:schemeClr val="dk1"/>
              </a:solidFill>
              <a:latin typeface="Comic Sans MS"/>
              <a:ea typeface="Comic Sans MS"/>
              <a:cs typeface="Comic Sans MS"/>
              <a:sym typeface="Comic Sans MS"/>
            </a:endParaRPr>
          </a:p>
          <a:p>
            <a:pPr lvl="0" algn="ctr">
              <a:lnSpc>
                <a:spcPct val="150000"/>
              </a:lnSpc>
            </a:pPr>
            <a:r>
              <a:rPr lang="en-US" b="1" dirty="0" smtClean="0">
                <a:solidFill>
                  <a:schemeClr val="dk1"/>
                </a:solidFill>
                <a:latin typeface="Comic Sans MS"/>
                <a:sym typeface="Comic Sans MS"/>
              </a:rPr>
              <a:t>Friday 10/12 </a:t>
            </a:r>
            <a:r>
              <a:rPr lang="en-US" b="1" dirty="0">
                <a:solidFill>
                  <a:schemeClr val="dk1"/>
                </a:solidFill>
                <a:latin typeface="Comic Sans MS"/>
                <a:sym typeface="Comic Sans MS"/>
              </a:rPr>
              <a:t>– </a:t>
            </a:r>
            <a:r>
              <a:rPr lang="en-US" b="1" dirty="0" smtClean="0">
                <a:solidFill>
                  <a:schemeClr val="dk1"/>
                </a:solidFill>
                <a:latin typeface="Comic Sans MS"/>
                <a:sym typeface="Comic Sans MS"/>
              </a:rPr>
              <a:t>C Day</a:t>
            </a:r>
            <a:r>
              <a:rPr lang="en-US" b="1" dirty="0" smtClean="0">
                <a:solidFill>
                  <a:schemeClr val="dk1"/>
                </a:solidFill>
                <a:latin typeface="Comic Sans MS"/>
                <a:sym typeface="Comic Sans MS"/>
              </a:rPr>
              <a:t>                       </a:t>
            </a:r>
            <a:endParaRPr lang="en-US" b="1" dirty="0"/>
          </a:p>
        </p:txBody>
      </p:sp>
      <p:sp>
        <p:nvSpPr>
          <p:cNvPr id="106" name="Google Shape;106;p13"/>
          <p:cNvSpPr/>
          <p:nvPr/>
        </p:nvSpPr>
        <p:spPr>
          <a:xfrm flipH="1">
            <a:off x="3401074" y="4872386"/>
            <a:ext cx="3249624" cy="4259475"/>
          </a:xfrm>
          <a:prstGeom prst="snipRoundRect">
            <a:avLst>
              <a:gd name="adj1" fmla="val 16667"/>
              <a:gd name="adj2" fmla="val 16667"/>
            </a:avLst>
          </a:prstGeom>
          <a:solidFill>
            <a:srgbClr val="FFFFFF">
              <a:alpha val="84705"/>
            </a:srgbClr>
          </a:solidFill>
          <a:ln w="38100" cap="flat" cmpd="sng">
            <a:solidFill>
              <a:srgbClr val="000000"/>
            </a:solidFill>
            <a:prstDash val="dash"/>
            <a:round/>
            <a:headEnd type="none" w="sm" len="sm"/>
            <a:tailEnd type="none" w="sm" len="sm"/>
          </a:ln>
          <a:effectLst>
            <a:outerShdw blurRad="38100" dist="25400" dir="2700000" algn="br" rotWithShape="0">
              <a:srgbClr val="000000">
                <a:alpha val="60000"/>
              </a:srgbClr>
            </a:outerShdw>
          </a:effectLst>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Arial"/>
              <a:ea typeface="Arial"/>
              <a:cs typeface="Arial"/>
              <a:sym typeface="Arial"/>
            </a:endParaRPr>
          </a:p>
        </p:txBody>
      </p:sp>
      <p:sp>
        <p:nvSpPr>
          <p:cNvPr id="107" name="Google Shape;107;p13"/>
          <p:cNvSpPr txBox="1"/>
          <p:nvPr/>
        </p:nvSpPr>
        <p:spPr>
          <a:xfrm>
            <a:off x="3401074" y="5005137"/>
            <a:ext cx="3456926" cy="4093428"/>
          </a:xfrm>
          <a:prstGeom prst="rect">
            <a:avLst/>
          </a:prstGeom>
          <a:noFill/>
          <a:ln>
            <a:noFill/>
          </a:ln>
        </p:spPr>
        <p:txBody>
          <a:bodyPr spcFirstLastPara="1" wrap="square" lIns="91425" tIns="45700" rIns="91425" bIns="45700" anchor="t" anchorCtr="0">
            <a:noAutofit/>
          </a:bodyPr>
          <a:lstStyle/>
          <a:p>
            <a:pPr marL="0" marR="0" lvl="0" indent="0" algn="ctr" rtl="0">
              <a:lnSpc>
                <a:spcPct val="150000"/>
              </a:lnSpc>
              <a:spcBef>
                <a:spcPts val="0"/>
              </a:spcBef>
              <a:spcAft>
                <a:spcPts val="0"/>
              </a:spcAft>
              <a:buNone/>
            </a:pPr>
            <a:r>
              <a:rPr lang="en-US" sz="1600" b="1" u="sng" dirty="0" smtClean="0">
                <a:solidFill>
                  <a:schemeClr val="dk1"/>
                </a:solidFill>
                <a:latin typeface="Comic Sans MS"/>
                <a:ea typeface="Comic Sans MS"/>
                <a:cs typeface="Comic Sans MS"/>
                <a:sym typeface="Comic Sans MS"/>
              </a:rPr>
              <a:t>Important Dates</a:t>
            </a:r>
          </a:p>
          <a:p>
            <a:pPr>
              <a:lnSpc>
                <a:spcPct val="150000"/>
              </a:lnSpc>
            </a:pPr>
            <a:r>
              <a:rPr lang="en-US" sz="1600" dirty="0" smtClean="0"/>
              <a:t>10/8 </a:t>
            </a:r>
            <a:r>
              <a:rPr lang="en-US" sz="1600" dirty="0"/>
              <a:t>- Columbus Day - No School</a:t>
            </a:r>
          </a:p>
          <a:p>
            <a:pPr>
              <a:lnSpc>
                <a:spcPct val="150000"/>
              </a:lnSpc>
            </a:pPr>
            <a:r>
              <a:rPr lang="en-US" sz="1600" dirty="0"/>
              <a:t>10/9 - 10/12 - Book Fair</a:t>
            </a:r>
          </a:p>
          <a:p>
            <a:pPr>
              <a:lnSpc>
                <a:spcPct val="150000"/>
              </a:lnSpc>
            </a:pPr>
            <a:r>
              <a:rPr lang="en-US" sz="1600" dirty="0"/>
              <a:t>10/10 - Get Acquainted Night </a:t>
            </a:r>
            <a:endParaRPr lang="en-US" sz="1600" dirty="0" smtClean="0"/>
          </a:p>
          <a:p>
            <a:pPr>
              <a:lnSpc>
                <a:spcPct val="150000"/>
              </a:lnSpc>
            </a:pPr>
            <a:r>
              <a:rPr lang="en-US" sz="1600" dirty="0" smtClean="0"/>
              <a:t>10/11 </a:t>
            </a:r>
            <a:r>
              <a:rPr lang="en-US" sz="1600" dirty="0"/>
              <a:t>- School Pictures</a:t>
            </a:r>
          </a:p>
          <a:p>
            <a:r>
              <a:rPr lang="en-US" dirty="0"/>
              <a:t/>
            </a:r>
            <a:br>
              <a:rPr lang="en-US" dirty="0"/>
            </a:br>
            <a:endParaRPr sz="1400" dirty="0">
              <a:solidFill>
                <a:schemeClr val="dk1"/>
              </a:solidFill>
              <a:latin typeface="Comic Sans MS"/>
              <a:ea typeface="Comic Sans MS"/>
              <a:cs typeface="Comic Sans MS"/>
              <a:sym typeface="Comic Sans MS"/>
            </a:endParaRPr>
          </a:p>
        </p:txBody>
      </p:sp>
      <p:pic>
        <p:nvPicPr>
          <p:cNvPr id="108" name="Google Shape;108;p13" descr="10.png"/>
          <p:cNvPicPr preferRelativeResize="0"/>
          <p:nvPr/>
        </p:nvPicPr>
        <p:blipFill rotWithShape="1">
          <a:blip r:embed="rId4">
            <a:alphaModFix/>
          </a:blip>
          <a:srcRect/>
          <a:stretch/>
        </p:blipFill>
        <p:spPr>
          <a:xfrm>
            <a:off x="1467585" y="52060"/>
            <a:ext cx="4628329" cy="771034"/>
          </a:xfrm>
          <a:prstGeom prst="rect">
            <a:avLst/>
          </a:prstGeom>
          <a:noFill/>
          <a:ln>
            <a:noFill/>
          </a:ln>
          <a:effectLst>
            <a:outerShdw blurRad="63500" sx="102000" sy="102000" algn="ctr" rotWithShape="0">
              <a:srgbClr val="000000">
                <a:alpha val="40000"/>
              </a:srgbClr>
            </a:outerShdw>
          </a:effectLst>
        </p:spPr>
      </p:pic>
      <p:pic>
        <p:nvPicPr>
          <p:cNvPr id="109" name="Google Shape;109;p13" descr="Heart Pencils 1_6.png"/>
          <p:cNvPicPr preferRelativeResize="0"/>
          <p:nvPr/>
        </p:nvPicPr>
        <p:blipFill rotWithShape="1">
          <a:blip r:embed="rId5">
            <a:alphaModFix/>
          </a:blip>
          <a:srcRect/>
          <a:stretch/>
        </p:blipFill>
        <p:spPr>
          <a:xfrm rot="2678880">
            <a:off x="419909" y="444213"/>
            <a:ext cx="1063959" cy="220234"/>
          </a:xfrm>
          <a:prstGeom prst="rect">
            <a:avLst/>
          </a:prstGeom>
          <a:noFill/>
          <a:ln>
            <a:noFill/>
          </a:ln>
        </p:spPr>
      </p:pic>
      <p:sp>
        <p:nvSpPr>
          <p:cNvPr id="110" name="Google Shape;110;p13"/>
          <p:cNvSpPr txBox="1"/>
          <p:nvPr/>
        </p:nvSpPr>
        <p:spPr>
          <a:xfrm>
            <a:off x="1600077" y="115504"/>
            <a:ext cx="4259597" cy="646331"/>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1800" dirty="0">
                <a:solidFill>
                  <a:schemeClr val="dk1"/>
                </a:solidFill>
                <a:latin typeface="Comic Sans MS"/>
                <a:ea typeface="Comic Sans MS"/>
                <a:cs typeface="Comic Sans MS"/>
                <a:sym typeface="Comic Sans MS"/>
              </a:rPr>
              <a:t>Mrs. Bagley’s Class News</a:t>
            </a:r>
            <a:endParaRPr dirty="0"/>
          </a:p>
          <a:p>
            <a:pPr marL="0" marR="0" lvl="0" indent="0" algn="ctr" rtl="0">
              <a:spcBef>
                <a:spcPts val="0"/>
              </a:spcBef>
              <a:spcAft>
                <a:spcPts val="0"/>
              </a:spcAft>
              <a:buNone/>
            </a:pPr>
            <a:r>
              <a:rPr lang="en-US" sz="1800" dirty="0" smtClean="0">
                <a:solidFill>
                  <a:schemeClr val="dk1"/>
                </a:solidFill>
                <a:latin typeface="Comic Sans MS"/>
                <a:ea typeface="Comic Sans MS"/>
                <a:cs typeface="Comic Sans MS"/>
                <a:sym typeface="Comic Sans MS"/>
              </a:rPr>
              <a:t>October 1</a:t>
            </a:r>
            <a:r>
              <a:rPr lang="en-US" sz="1800" baseline="30000" dirty="0" smtClean="0">
                <a:solidFill>
                  <a:schemeClr val="dk1"/>
                </a:solidFill>
                <a:latin typeface="Comic Sans MS"/>
                <a:ea typeface="Comic Sans MS"/>
                <a:cs typeface="Comic Sans MS"/>
                <a:sym typeface="Comic Sans MS"/>
              </a:rPr>
              <a:t>st</a:t>
            </a:r>
            <a:r>
              <a:rPr lang="en-US" sz="1800" dirty="0" smtClean="0">
                <a:solidFill>
                  <a:schemeClr val="dk1"/>
                </a:solidFill>
                <a:latin typeface="Comic Sans MS"/>
                <a:ea typeface="Comic Sans MS"/>
                <a:cs typeface="Comic Sans MS"/>
                <a:sym typeface="Comic Sans MS"/>
              </a:rPr>
              <a:t> – 4th</a:t>
            </a:r>
            <a:endParaRPr sz="1600" dirty="0">
              <a:solidFill>
                <a:schemeClr val="dk1"/>
              </a:solidFill>
              <a:latin typeface="Comic Sans MS"/>
              <a:ea typeface="Comic Sans MS"/>
              <a:cs typeface="Comic Sans MS"/>
              <a:sym typeface="Comic Sans MS"/>
            </a:endParaRPr>
          </a:p>
        </p:txBody>
      </p:sp>
      <p:pic>
        <p:nvPicPr>
          <p:cNvPr id="111" name="Google Shape;111;p13" descr="16.png"/>
          <p:cNvPicPr preferRelativeResize="0"/>
          <p:nvPr/>
        </p:nvPicPr>
        <p:blipFill rotWithShape="1">
          <a:blip r:embed="rId6">
            <a:alphaModFix/>
          </a:blip>
          <a:srcRect/>
          <a:stretch/>
        </p:blipFill>
        <p:spPr>
          <a:xfrm>
            <a:off x="0" y="8447760"/>
            <a:ext cx="2478505" cy="684101"/>
          </a:xfrm>
          <a:prstGeom prst="rect">
            <a:avLst/>
          </a:prstGeom>
          <a:noFill/>
          <a:ln>
            <a:noFill/>
          </a:ln>
          <a:effectLst>
            <a:outerShdw blurRad="63500" sx="102000" sy="102000" algn="ctr" rotWithShape="0">
              <a:srgbClr val="000000">
                <a:alpha val="40000"/>
              </a:srgbClr>
            </a:outerShdw>
          </a:effectLst>
        </p:spPr>
      </p:pic>
      <p:sp>
        <p:nvSpPr>
          <p:cNvPr id="112" name="Google Shape;112;p13"/>
          <p:cNvSpPr txBox="1"/>
          <p:nvPr/>
        </p:nvSpPr>
        <p:spPr>
          <a:xfrm>
            <a:off x="192928" y="8556949"/>
            <a:ext cx="2056977" cy="646331"/>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r>
              <a:rPr lang="en-US" sz="1600">
                <a:solidFill>
                  <a:schemeClr val="dk1"/>
                </a:solidFill>
                <a:latin typeface="Arial"/>
                <a:ea typeface="Arial"/>
                <a:cs typeface="Arial"/>
                <a:sym typeface="Arial"/>
              </a:rPr>
              <a:t>abagley@rhnet.org</a:t>
            </a:r>
            <a:endParaRPr sz="1600">
              <a:solidFill>
                <a:schemeClr val="dk1"/>
              </a:solidFill>
              <a:latin typeface="Arial"/>
              <a:ea typeface="Arial"/>
              <a:cs typeface="Arial"/>
              <a:sym typeface="Arial"/>
            </a:endParaRPr>
          </a:p>
          <a:p>
            <a:pPr marL="0" marR="0" lvl="0" indent="0" algn="l" rtl="0">
              <a:spcBef>
                <a:spcPts val="0"/>
              </a:spcBef>
              <a:spcAft>
                <a:spcPts val="0"/>
              </a:spcAft>
              <a:buNone/>
            </a:pPr>
            <a:endParaRPr sz="2000">
              <a:solidFill>
                <a:schemeClr val="dk1"/>
              </a:solidFill>
              <a:latin typeface="Arial"/>
              <a:ea typeface="Arial"/>
              <a:cs typeface="Arial"/>
              <a:sym typeface="Arial"/>
            </a:endParaRPr>
          </a:p>
        </p:txBody>
      </p:sp>
    </p:spTree>
    <p:extLst>
      <p:ext uri="{BB962C8B-B14F-4D97-AF65-F5344CB8AC3E}">
        <p14:creationId xmlns:p14="http://schemas.microsoft.com/office/powerpoint/2010/main" val="3700402307"/>
      </p:ext>
    </p:extLst>
  </p:cSld>
  <p:clrMapOvr>
    <a:masterClrMapping/>
  </p:clrMapOvr>
</p:sld>
</file>

<file path=ppt/theme/theme1.xml><?xml version="1.0" encoding="utf-8"?>
<a:theme xmlns:a="http://schemas.openxmlformats.org/drawingml/2006/main" name="Retrospect">
  <a:themeElements>
    <a:clrScheme name="Retrospect">
      <a:dk1>
        <a:srgbClr val="000000"/>
      </a:dk1>
      <a:lt1>
        <a:srgbClr val="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1366</TotalTime>
  <Words>474</Words>
  <Application>Microsoft Office PowerPoint</Application>
  <PresentationFormat>On-screen Show (4:3)</PresentationFormat>
  <Paragraphs>54</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Comic Sans MS</vt:lpstr>
      <vt:lpstr>Georgia</vt:lpstr>
      <vt:lpstr>Retrospect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Amanda Bagley</dc:creator>
  <cp:lastModifiedBy>%username%</cp:lastModifiedBy>
  <cp:revision>12</cp:revision>
  <cp:lastPrinted>2018-10-04T14:40:11Z</cp:lastPrinted>
  <dcterms:modified xsi:type="dcterms:W3CDTF">2018-10-04T14:40:26Z</dcterms:modified>
</cp:coreProperties>
</file>