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9144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14" name="Shape 14"/>
        <p:cNvGrpSpPr/>
        <p:nvPr/>
      </p:nvGrpSpPr>
      <p:grpSpPr>
        <a:xfrm>
          <a:off x="0" y="0"/>
          <a:ext cx="0" cy="0"/>
          <a:chOff x="0" y="0"/>
          <a:chExt cx="0" cy="0"/>
        </a:xfrm>
      </p:grpSpPr>
      <p:sp>
        <p:nvSpPr>
          <p:cNvPr id="15" name="Google Shape;15;p2"/>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txBox="1"/>
          <p:nvPr>
            <p:ph type="ctrTitle"/>
          </p:nvPr>
        </p:nvSpPr>
        <p:spPr>
          <a:xfrm>
            <a:off x="617220" y="1011936"/>
            <a:ext cx="5657850" cy="4754880"/>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262626"/>
              </a:buClr>
              <a:buSzPts val="6000"/>
              <a:buFont typeface="Calibri"/>
              <a:buNone/>
              <a:defRPr b="0" i="0" sz="6000" u="none" cap="none" strike="noStrik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Google Shape;18;p2"/>
          <p:cNvSpPr txBox="1"/>
          <p:nvPr>
            <p:ph idx="1" type="subTitle"/>
          </p:nvPr>
        </p:nvSpPr>
        <p:spPr>
          <a:xfrm>
            <a:off x="618779" y="5940828"/>
            <a:ext cx="5657850" cy="1524000"/>
          </a:xfrm>
          <a:prstGeom prst="rect">
            <a:avLst/>
          </a:prstGeom>
          <a:noFill/>
          <a:ln>
            <a:noFill/>
          </a:ln>
        </p:spPr>
        <p:txBody>
          <a:bodyPr anchorCtr="0" anchor="t" bIns="45700" lIns="91425" spcFirstLastPara="1" rIns="91425" wrap="square" tIns="45700"/>
          <a:lstStyle>
            <a:lvl1pPr lvl="0" marR="0" rtl="0" algn="l">
              <a:lnSpc>
                <a:spcPct val="90000"/>
              </a:lnSpc>
              <a:spcBef>
                <a:spcPts val="900"/>
              </a:spcBef>
              <a:spcAft>
                <a:spcPts val="0"/>
              </a:spcAft>
              <a:buClr>
                <a:schemeClr val="accent1"/>
              </a:buClr>
              <a:buSzPts val="1800"/>
              <a:buFont typeface="Calibri"/>
              <a:buNone/>
              <a:defRPr b="0" i="0" sz="1800" u="none" cap="none" strike="noStrike">
                <a:solidFill>
                  <a:schemeClr val="dk2"/>
                </a:solidFill>
                <a:latin typeface="Calibri"/>
                <a:ea typeface="Calibri"/>
                <a:cs typeface="Calibri"/>
                <a:sym typeface="Calibri"/>
              </a:defRPr>
            </a:lvl1pPr>
            <a:lvl2pPr lvl="1" marR="0" rtl="0" algn="ctr">
              <a:lnSpc>
                <a:spcPct val="90000"/>
              </a:lnSpc>
              <a:spcBef>
                <a:spcPts val="15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2pPr>
            <a:lvl3pPr lvl="2" marR="0" rtl="0" algn="ctr">
              <a:lnSpc>
                <a:spcPct val="90000"/>
              </a:lnSpc>
              <a:spcBef>
                <a:spcPts val="30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3pPr>
            <a:lvl4pPr lvl="3"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4pPr>
            <a:lvl5pPr lvl="4"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5pPr>
            <a:lvl6pPr lvl="5"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6pPr>
            <a:lvl7pPr lvl="6"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7pPr>
            <a:lvl8pPr lvl="7"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8pPr>
            <a:lvl9pPr lvl="8" marR="0" rtl="0" algn="ctr">
              <a:lnSpc>
                <a:spcPct val="90000"/>
              </a:lnSpc>
              <a:spcBef>
                <a:spcPts val="300"/>
              </a:spcBef>
              <a:spcAft>
                <a:spcPts val="30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9pPr>
          </a:lstStyle>
          <a:p/>
        </p:txBody>
      </p:sp>
      <p:sp>
        <p:nvSpPr>
          <p:cNvPr id="19" name="Google Shape;19;p2"/>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2"/>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788" u="none" cap="none" strike="noStrike">
                <a:solidFill>
                  <a:srgbClr val="FFFFFF"/>
                </a:solidFill>
                <a:latin typeface="Calibri"/>
                <a:ea typeface="Calibri"/>
                <a:cs typeface="Calibri"/>
                <a:sym typeface="Calibri"/>
              </a:defRPr>
            </a:lvl1pPr>
            <a:lvl2pPr indent="0" lvl="1" marL="0" marR="0" rtl="0" algn="r">
              <a:spcBef>
                <a:spcPts val="0"/>
              </a:spcBef>
              <a:buNone/>
              <a:defRPr b="0" i="0" sz="788" u="none" cap="none" strike="noStrike">
                <a:solidFill>
                  <a:srgbClr val="FFFFFF"/>
                </a:solidFill>
                <a:latin typeface="Calibri"/>
                <a:ea typeface="Calibri"/>
                <a:cs typeface="Calibri"/>
                <a:sym typeface="Calibri"/>
              </a:defRPr>
            </a:lvl2pPr>
            <a:lvl3pPr indent="0" lvl="2" marL="0" marR="0" rtl="0" algn="r">
              <a:spcBef>
                <a:spcPts val="0"/>
              </a:spcBef>
              <a:buNone/>
              <a:defRPr b="0" i="0" sz="788" u="none" cap="none" strike="noStrike">
                <a:solidFill>
                  <a:srgbClr val="FFFFFF"/>
                </a:solidFill>
                <a:latin typeface="Calibri"/>
                <a:ea typeface="Calibri"/>
                <a:cs typeface="Calibri"/>
                <a:sym typeface="Calibri"/>
              </a:defRPr>
            </a:lvl3pPr>
            <a:lvl4pPr indent="0" lvl="3" marL="0" marR="0" rtl="0" algn="r">
              <a:spcBef>
                <a:spcPts val="0"/>
              </a:spcBef>
              <a:buNone/>
              <a:defRPr b="0" i="0" sz="788" u="none" cap="none" strike="noStrike">
                <a:solidFill>
                  <a:srgbClr val="FFFFFF"/>
                </a:solidFill>
                <a:latin typeface="Calibri"/>
                <a:ea typeface="Calibri"/>
                <a:cs typeface="Calibri"/>
                <a:sym typeface="Calibri"/>
              </a:defRPr>
            </a:lvl4pPr>
            <a:lvl5pPr indent="0" lvl="4" marL="0" marR="0" rtl="0" algn="r">
              <a:spcBef>
                <a:spcPts val="0"/>
              </a:spcBef>
              <a:buNone/>
              <a:defRPr b="0" i="0" sz="788" u="none" cap="none" strike="noStrike">
                <a:solidFill>
                  <a:srgbClr val="FFFFFF"/>
                </a:solidFill>
                <a:latin typeface="Calibri"/>
                <a:ea typeface="Calibri"/>
                <a:cs typeface="Calibri"/>
                <a:sym typeface="Calibri"/>
              </a:defRPr>
            </a:lvl5pPr>
            <a:lvl6pPr indent="0" lvl="5" marL="0" marR="0" rtl="0" algn="r">
              <a:spcBef>
                <a:spcPts val="0"/>
              </a:spcBef>
              <a:buNone/>
              <a:defRPr b="0" i="0" sz="788" u="none" cap="none" strike="noStrike">
                <a:solidFill>
                  <a:srgbClr val="FFFFFF"/>
                </a:solidFill>
                <a:latin typeface="Calibri"/>
                <a:ea typeface="Calibri"/>
                <a:cs typeface="Calibri"/>
                <a:sym typeface="Calibri"/>
              </a:defRPr>
            </a:lvl6pPr>
            <a:lvl7pPr indent="0" lvl="6" marL="0" marR="0" rtl="0" algn="r">
              <a:spcBef>
                <a:spcPts val="0"/>
              </a:spcBef>
              <a:buNone/>
              <a:defRPr b="0" i="0" sz="788" u="none" cap="none" strike="noStrike">
                <a:solidFill>
                  <a:srgbClr val="FFFFFF"/>
                </a:solidFill>
                <a:latin typeface="Calibri"/>
                <a:ea typeface="Calibri"/>
                <a:cs typeface="Calibri"/>
                <a:sym typeface="Calibri"/>
              </a:defRPr>
            </a:lvl7pPr>
            <a:lvl8pPr indent="0" lvl="7" marL="0" marR="0" rtl="0" algn="r">
              <a:spcBef>
                <a:spcPts val="0"/>
              </a:spcBef>
              <a:buNone/>
              <a:defRPr b="0" i="0" sz="788" u="none" cap="none" strike="noStrike">
                <a:solidFill>
                  <a:srgbClr val="FFFFFF"/>
                </a:solidFill>
                <a:latin typeface="Calibri"/>
                <a:ea typeface="Calibri"/>
                <a:cs typeface="Calibri"/>
                <a:sym typeface="Calibri"/>
              </a:defRPr>
            </a:lvl8pPr>
            <a:lvl9pPr indent="0" lvl="8" marL="0" marR="0" rtl="0" algn="r">
              <a:spcBef>
                <a:spcPts val="0"/>
              </a:spcBef>
              <a:buNone/>
              <a:defRPr b="0" i="0" sz="788"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22" name="Google Shape;22;p2"/>
          <p:cNvCxnSpPr/>
          <p:nvPr/>
        </p:nvCxnSpPr>
        <p:spPr>
          <a:xfrm>
            <a:off x="679308" y="5791200"/>
            <a:ext cx="555498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3" name="Shape 83"/>
        <p:cNvGrpSpPr/>
        <p:nvPr/>
      </p:nvGrpSpPr>
      <p:grpSpPr>
        <a:xfrm>
          <a:off x="0" y="0"/>
          <a:ext cx="0" cy="0"/>
          <a:chOff x="0" y="0"/>
          <a:chExt cx="0" cy="0"/>
        </a:xfrm>
      </p:grpSpPr>
      <p:sp>
        <p:nvSpPr>
          <p:cNvPr id="84" name="Google Shape;84;p11"/>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5" name="Google Shape;85;p11"/>
          <p:cNvSpPr txBox="1"/>
          <p:nvPr>
            <p:ph idx="1" type="body"/>
          </p:nvPr>
        </p:nvSpPr>
        <p:spPr>
          <a:xfrm rot="5400000">
            <a:off x="763904" y="2314293"/>
            <a:ext cx="5364480" cy="5657851"/>
          </a:xfrm>
          <a:prstGeom prst="rect">
            <a:avLst/>
          </a:prstGeom>
          <a:noFill/>
          <a:ln>
            <a:noFill/>
          </a:ln>
        </p:spPr>
        <p:txBody>
          <a:bodyPr anchorCtr="0" anchor="t" bIns="0" lIns="45700" spcFirstLastPara="1" rIns="45700" wrap="square" tIns="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86" name="Google Shape;86;p11"/>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7" name="Google Shape;87;p11"/>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11"/>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12"/>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2"/>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2"/>
          <p:cNvSpPr txBox="1"/>
          <p:nvPr>
            <p:ph type="title"/>
          </p:nvPr>
        </p:nvSpPr>
        <p:spPr>
          <a:xfrm rot="5400000">
            <a:off x="1807203" y="3650290"/>
            <a:ext cx="7679864" cy="1478756"/>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3" name="Google Shape;93;p12"/>
          <p:cNvSpPr txBox="1"/>
          <p:nvPr>
            <p:ph idx="1" type="body"/>
          </p:nvPr>
        </p:nvSpPr>
        <p:spPr>
          <a:xfrm rot="5400000">
            <a:off x="-1193172" y="2214396"/>
            <a:ext cx="7679864" cy="4350544"/>
          </a:xfrm>
          <a:prstGeom prst="rect">
            <a:avLst/>
          </a:prstGeom>
          <a:noFill/>
          <a:ln>
            <a:noFill/>
          </a:ln>
        </p:spPr>
        <p:txBody>
          <a:bodyPr anchorCtr="0" anchor="t" bIns="0" lIns="45700" spcFirstLastPara="1" rIns="45700" wrap="square" tIns="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94" name="Google Shape;94;p12"/>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5" name="Google Shape;95;p12"/>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6" name="Google Shape;96;p12"/>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3"/>
          <p:cNvSpPr txBox="1"/>
          <p:nvPr>
            <p:ph idx="1" type="body"/>
          </p:nvPr>
        </p:nvSpPr>
        <p:spPr>
          <a:xfrm>
            <a:off x="617219" y="2460979"/>
            <a:ext cx="5657851"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26" name="Google Shape;26;p3"/>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Google Shape;27;p3"/>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3"/>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4"/>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txBox="1"/>
          <p:nvPr>
            <p:ph type="title"/>
          </p:nvPr>
        </p:nvSpPr>
        <p:spPr>
          <a:xfrm>
            <a:off x="617220" y="1011936"/>
            <a:ext cx="5657850" cy="4754880"/>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262626"/>
              </a:buClr>
              <a:buSzPts val="6000"/>
              <a:buFont typeface="Calibri"/>
              <a:buNone/>
              <a:defRPr b="0" i="0" sz="6000" u="none" cap="none" strike="noStrik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 name="Google Shape;33;p4"/>
          <p:cNvSpPr txBox="1"/>
          <p:nvPr>
            <p:ph idx="1" type="body"/>
          </p:nvPr>
        </p:nvSpPr>
        <p:spPr>
          <a:xfrm>
            <a:off x="617220" y="5937504"/>
            <a:ext cx="5657850" cy="1524000"/>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900"/>
              </a:spcBef>
              <a:spcAft>
                <a:spcPts val="0"/>
              </a:spcAft>
              <a:buClr>
                <a:schemeClr val="accent1"/>
              </a:buClr>
              <a:buSzPts val="1800"/>
              <a:buFont typeface="Calibri"/>
              <a:buNone/>
              <a:defRPr b="0" i="0" sz="1800" u="none" cap="none" strike="noStrike">
                <a:solidFill>
                  <a:schemeClr val="dk2"/>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1350"/>
              <a:buFont typeface="Calibri"/>
              <a:buNone/>
              <a:defRPr b="0" i="0" sz="1350" u="none" cap="none" strike="noStrike">
                <a:solidFill>
                  <a:srgbClr val="888888"/>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1200"/>
              <a:buFont typeface="Calibri"/>
              <a:buNone/>
              <a:defRPr b="0" i="0" sz="12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9pPr>
          </a:lstStyle>
          <a:p/>
        </p:txBody>
      </p:sp>
      <p:sp>
        <p:nvSpPr>
          <p:cNvPr id="34" name="Google Shape;34;p4"/>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4"/>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4"/>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37" name="Google Shape;37;p4"/>
          <p:cNvCxnSpPr/>
          <p:nvPr/>
        </p:nvCxnSpPr>
        <p:spPr>
          <a:xfrm>
            <a:off x="679308" y="5791200"/>
            <a:ext cx="555498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8" name="Shape 38"/>
        <p:cNvGrpSpPr/>
        <p:nvPr/>
      </p:nvGrpSpPr>
      <p:grpSpPr>
        <a:xfrm>
          <a:off x="0" y="0"/>
          <a:ext cx="0" cy="0"/>
          <a:chOff x="0" y="0"/>
          <a:chExt cx="0" cy="0"/>
        </a:xfrm>
      </p:grpSpPr>
      <p:sp>
        <p:nvSpPr>
          <p:cNvPr id="39" name="Google Shape;39;p5"/>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0" name="Google Shape;40;p5"/>
          <p:cNvSpPr txBox="1"/>
          <p:nvPr>
            <p:ph idx="1" type="body"/>
          </p:nvPr>
        </p:nvSpPr>
        <p:spPr>
          <a:xfrm>
            <a:off x="617220" y="2460979"/>
            <a:ext cx="2777490"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41" name="Google Shape;41;p5"/>
          <p:cNvSpPr txBox="1"/>
          <p:nvPr>
            <p:ph idx="2" type="body"/>
          </p:nvPr>
        </p:nvSpPr>
        <p:spPr>
          <a:xfrm>
            <a:off x="3497580" y="2460980"/>
            <a:ext cx="2777490"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42" name="Google Shape;42;p5"/>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5"/>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5"/>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5" name="Shape 45"/>
        <p:cNvGrpSpPr/>
        <p:nvPr/>
      </p:nvGrpSpPr>
      <p:grpSpPr>
        <a:xfrm>
          <a:off x="0" y="0"/>
          <a:ext cx="0" cy="0"/>
          <a:chOff x="0" y="0"/>
          <a:chExt cx="0" cy="0"/>
        </a:xfrm>
      </p:grpSpPr>
      <p:sp>
        <p:nvSpPr>
          <p:cNvPr id="46" name="Google Shape;46;p6"/>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6"/>
          <p:cNvSpPr txBox="1"/>
          <p:nvPr>
            <p:ph idx="1" type="body"/>
          </p:nvPr>
        </p:nvSpPr>
        <p:spPr>
          <a:xfrm>
            <a:off x="617220" y="2461403"/>
            <a:ext cx="2777490" cy="981709"/>
          </a:xfrm>
          <a:prstGeom prst="rect">
            <a:avLst/>
          </a:prstGeom>
          <a:noFill/>
          <a:ln>
            <a:noFill/>
          </a:ln>
        </p:spPr>
        <p:txBody>
          <a:bodyPr anchorCtr="0" anchor="ctr" bIns="45700" lIns="91425" spcFirstLastPara="1" rIns="91425" wrap="square" tIns="45700"/>
          <a:lstStyle>
            <a:lvl1pPr indent="-228600" lvl="0" marL="457200" marR="0" rtl="0" algn="l">
              <a:lnSpc>
                <a:spcPct val="90000"/>
              </a:lnSpc>
              <a:spcBef>
                <a:spcPts val="900"/>
              </a:spcBef>
              <a:spcAft>
                <a:spcPts val="0"/>
              </a:spcAft>
              <a:buClr>
                <a:schemeClr val="accent1"/>
              </a:buClr>
              <a:buSzPts val="1500"/>
              <a:buFont typeface="Calibri"/>
              <a:buNone/>
              <a:defRPr b="0" i="0" sz="1500" u="none" cap="none" strike="noStrike">
                <a:solidFill>
                  <a:schemeClr val="dk2"/>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1500"/>
              <a:buFont typeface="Calibri"/>
              <a:buNone/>
              <a:defRPr b="1" i="0" sz="15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1350"/>
              <a:buFont typeface="Calibri"/>
              <a:buNone/>
              <a:defRPr b="1" i="0" sz="13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9pPr>
          </a:lstStyle>
          <a:p/>
        </p:txBody>
      </p:sp>
      <p:sp>
        <p:nvSpPr>
          <p:cNvPr id="48" name="Google Shape;48;p6"/>
          <p:cNvSpPr txBox="1"/>
          <p:nvPr>
            <p:ph idx="2" type="body"/>
          </p:nvPr>
        </p:nvSpPr>
        <p:spPr>
          <a:xfrm>
            <a:off x="617220" y="3443112"/>
            <a:ext cx="2777490" cy="4504267"/>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49" name="Google Shape;49;p6"/>
          <p:cNvSpPr txBox="1"/>
          <p:nvPr>
            <p:ph idx="3" type="body"/>
          </p:nvPr>
        </p:nvSpPr>
        <p:spPr>
          <a:xfrm>
            <a:off x="3497580" y="2461403"/>
            <a:ext cx="2777490" cy="981709"/>
          </a:xfrm>
          <a:prstGeom prst="rect">
            <a:avLst/>
          </a:prstGeom>
          <a:noFill/>
          <a:ln>
            <a:noFill/>
          </a:ln>
        </p:spPr>
        <p:txBody>
          <a:bodyPr anchorCtr="0" anchor="ctr" bIns="45700" lIns="91425" spcFirstLastPara="1" rIns="91425" wrap="square" tIns="45700"/>
          <a:lstStyle>
            <a:lvl1pPr indent="-228600" lvl="0" marL="457200" marR="0" rtl="0" algn="l">
              <a:lnSpc>
                <a:spcPct val="90000"/>
              </a:lnSpc>
              <a:spcBef>
                <a:spcPts val="900"/>
              </a:spcBef>
              <a:spcAft>
                <a:spcPts val="0"/>
              </a:spcAft>
              <a:buClr>
                <a:schemeClr val="accent1"/>
              </a:buClr>
              <a:buSzPts val="1500"/>
              <a:buFont typeface="Calibri"/>
              <a:buNone/>
              <a:defRPr b="0" i="0" sz="1500" u="none" cap="none" strike="noStrike">
                <a:solidFill>
                  <a:schemeClr val="dk2"/>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1500"/>
              <a:buFont typeface="Calibri"/>
              <a:buNone/>
              <a:defRPr b="1" i="0" sz="15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1350"/>
              <a:buFont typeface="Calibri"/>
              <a:buNone/>
              <a:defRPr b="1" i="0" sz="13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9pPr>
          </a:lstStyle>
          <a:p/>
        </p:txBody>
      </p:sp>
      <p:sp>
        <p:nvSpPr>
          <p:cNvPr id="50" name="Google Shape;50;p6"/>
          <p:cNvSpPr txBox="1"/>
          <p:nvPr>
            <p:ph idx="4" type="body"/>
          </p:nvPr>
        </p:nvSpPr>
        <p:spPr>
          <a:xfrm>
            <a:off x="3497580" y="3443112"/>
            <a:ext cx="2777490" cy="4504267"/>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51" name="Google Shape;51;p6"/>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6"/>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6"/>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4" name="Shape 54"/>
        <p:cNvGrpSpPr/>
        <p:nvPr/>
      </p:nvGrpSpPr>
      <p:grpSpPr>
        <a:xfrm>
          <a:off x="0" y="0"/>
          <a:ext cx="0" cy="0"/>
          <a:chOff x="0" y="0"/>
          <a:chExt cx="0" cy="0"/>
        </a:xfrm>
      </p:grpSpPr>
      <p:sp>
        <p:nvSpPr>
          <p:cNvPr id="55" name="Google Shape;55;p7"/>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6" name="Google Shape;56;p7"/>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7"/>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Google Shape;58;p7"/>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59" name="Shape 59"/>
        <p:cNvGrpSpPr/>
        <p:nvPr/>
      </p:nvGrpSpPr>
      <p:grpSpPr>
        <a:xfrm>
          <a:off x="0" y="0"/>
          <a:ext cx="0" cy="0"/>
          <a:chOff x="0" y="0"/>
          <a:chExt cx="0" cy="0"/>
        </a:xfrm>
      </p:grpSpPr>
      <p:sp>
        <p:nvSpPr>
          <p:cNvPr id="60" name="Google Shape;60;p8"/>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8"/>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8"/>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8"/>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8"/>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spTree>
      <p:nvGrpSpPr>
        <p:cNvPr id="65" name="Shape 65"/>
        <p:cNvGrpSpPr/>
        <p:nvPr/>
      </p:nvGrpSpPr>
      <p:grpSpPr>
        <a:xfrm>
          <a:off x="0" y="0"/>
          <a:ext cx="0" cy="0"/>
          <a:chOff x="0" y="0"/>
          <a:chExt cx="0" cy="0"/>
        </a:xfrm>
      </p:grpSpPr>
      <p:sp>
        <p:nvSpPr>
          <p:cNvPr id="66" name="Google Shape;66;p9"/>
          <p:cNvSpPr/>
          <p:nvPr/>
        </p:nvSpPr>
        <p:spPr>
          <a:xfrm>
            <a:off x="10" y="0"/>
            <a:ext cx="2278570" cy="9144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9"/>
          <p:cNvSpPr/>
          <p:nvPr/>
        </p:nvSpPr>
        <p:spPr>
          <a:xfrm>
            <a:off x="2272540" y="0"/>
            <a:ext cx="36005" cy="9144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9"/>
          <p:cNvSpPr txBox="1"/>
          <p:nvPr>
            <p:ph type="title"/>
          </p:nvPr>
        </p:nvSpPr>
        <p:spPr>
          <a:xfrm>
            <a:off x="257175" y="792479"/>
            <a:ext cx="1800225" cy="3048000"/>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FFFFFF"/>
              </a:buClr>
              <a:buSzPts val="2700"/>
              <a:buFont typeface="Calibri"/>
              <a:buNone/>
              <a:defRPr b="0" i="0" sz="2700" u="none" cap="none" strike="noStrik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Google Shape;69;p9"/>
          <p:cNvSpPr txBox="1"/>
          <p:nvPr>
            <p:ph idx="1" type="body"/>
          </p:nvPr>
        </p:nvSpPr>
        <p:spPr>
          <a:xfrm>
            <a:off x="2700338" y="975360"/>
            <a:ext cx="3651885" cy="701040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70" name="Google Shape;70;p9"/>
          <p:cNvSpPr txBox="1"/>
          <p:nvPr>
            <p:ph idx="2" type="body"/>
          </p:nvPr>
        </p:nvSpPr>
        <p:spPr>
          <a:xfrm>
            <a:off x="257175" y="3901440"/>
            <a:ext cx="1800225" cy="4505499"/>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900"/>
              </a:spcBef>
              <a:spcAft>
                <a:spcPts val="0"/>
              </a:spcAft>
              <a:buClr>
                <a:schemeClr val="accent1"/>
              </a:buClr>
              <a:buSzPts val="1125"/>
              <a:buFont typeface="Calibri"/>
              <a:buNone/>
              <a:defRPr b="0" i="0" sz="1125" u="none" cap="none" strike="noStrike">
                <a:solidFill>
                  <a:srgbClr val="FFFFFF"/>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750"/>
              <a:buFont typeface="Calibri"/>
              <a:buNone/>
              <a:defRPr b="0" i="0" sz="7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9pPr>
          </a:lstStyle>
          <a:p/>
        </p:txBody>
      </p:sp>
      <p:sp>
        <p:nvSpPr>
          <p:cNvPr id="71" name="Google Shape;71;p9"/>
          <p:cNvSpPr txBox="1"/>
          <p:nvPr>
            <p:ph idx="10" type="dt"/>
          </p:nvPr>
        </p:nvSpPr>
        <p:spPr>
          <a:xfrm>
            <a:off x="261851" y="8613049"/>
            <a:ext cx="147291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9"/>
          <p:cNvSpPr txBox="1"/>
          <p:nvPr>
            <p:ph idx="11" type="ftr"/>
          </p:nvPr>
        </p:nvSpPr>
        <p:spPr>
          <a:xfrm>
            <a:off x="2700337" y="8613049"/>
            <a:ext cx="2614613"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cap="none">
                <a:solidFill>
                  <a:schemeClr val="dk2"/>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9"/>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chemeClr val="dk2"/>
                </a:solidFill>
                <a:latin typeface="Calibri"/>
                <a:ea typeface="Calibri"/>
                <a:cs typeface="Calibri"/>
                <a:sym typeface="Calibri"/>
              </a:defRPr>
            </a:lvl1pPr>
            <a:lvl2pPr indent="0" lvl="1" marL="0" marR="0" rtl="0" algn="r">
              <a:spcBef>
                <a:spcPts val="0"/>
              </a:spcBef>
              <a:buNone/>
              <a:defRPr sz="788">
                <a:solidFill>
                  <a:schemeClr val="dk2"/>
                </a:solidFill>
                <a:latin typeface="Calibri"/>
                <a:ea typeface="Calibri"/>
                <a:cs typeface="Calibri"/>
                <a:sym typeface="Calibri"/>
              </a:defRPr>
            </a:lvl2pPr>
            <a:lvl3pPr indent="0" lvl="2" marL="0" marR="0" rtl="0" algn="r">
              <a:spcBef>
                <a:spcPts val="0"/>
              </a:spcBef>
              <a:buNone/>
              <a:defRPr sz="788">
                <a:solidFill>
                  <a:schemeClr val="dk2"/>
                </a:solidFill>
                <a:latin typeface="Calibri"/>
                <a:ea typeface="Calibri"/>
                <a:cs typeface="Calibri"/>
                <a:sym typeface="Calibri"/>
              </a:defRPr>
            </a:lvl3pPr>
            <a:lvl4pPr indent="0" lvl="3" marL="0" marR="0" rtl="0" algn="r">
              <a:spcBef>
                <a:spcPts val="0"/>
              </a:spcBef>
              <a:buNone/>
              <a:defRPr sz="788">
                <a:solidFill>
                  <a:schemeClr val="dk2"/>
                </a:solidFill>
                <a:latin typeface="Calibri"/>
                <a:ea typeface="Calibri"/>
                <a:cs typeface="Calibri"/>
                <a:sym typeface="Calibri"/>
              </a:defRPr>
            </a:lvl4pPr>
            <a:lvl5pPr indent="0" lvl="4" marL="0" marR="0" rtl="0" algn="r">
              <a:spcBef>
                <a:spcPts val="0"/>
              </a:spcBef>
              <a:buNone/>
              <a:defRPr sz="788">
                <a:solidFill>
                  <a:schemeClr val="dk2"/>
                </a:solidFill>
                <a:latin typeface="Calibri"/>
                <a:ea typeface="Calibri"/>
                <a:cs typeface="Calibri"/>
                <a:sym typeface="Calibri"/>
              </a:defRPr>
            </a:lvl5pPr>
            <a:lvl6pPr indent="0" lvl="5" marL="0" marR="0" rtl="0" algn="r">
              <a:spcBef>
                <a:spcPts val="0"/>
              </a:spcBef>
              <a:buNone/>
              <a:defRPr sz="788">
                <a:solidFill>
                  <a:schemeClr val="dk2"/>
                </a:solidFill>
                <a:latin typeface="Calibri"/>
                <a:ea typeface="Calibri"/>
                <a:cs typeface="Calibri"/>
                <a:sym typeface="Calibri"/>
              </a:defRPr>
            </a:lvl6pPr>
            <a:lvl7pPr indent="0" lvl="6" marL="0" marR="0" rtl="0" algn="r">
              <a:spcBef>
                <a:spcPts val="0"/>
              </a:spcBef>
              <a:buNone/>
              <a:defRPr sz="788">
                <a:solidFill>
                  <a:schemeClr val="dk2"/>
                </a:solidFill>
                <a:latin typeface="Calibri"/>
                <a:ea typeface="Calibri"/>
                <a:cs typeface="Calibri"/>
                <a:sym typeface="Calibri"/>
              </a:defRPr>
            </a:lvl7pPr>
            <a:lvl8pPr indent="0" lvl="7" marL="0" marR="0" rtl="0" algn="r">
              <a:spcBef>
                <a:spcPts val="0"/>
              </a:spcBef>
              <a:buNone/>
              <a:defRPr sz="788">
                <a:solidFill>
                  <a:schemeClr val="dk2"/>
                </a:solidFill>
                <a:latin typeface="Calibri"/>
                <a:ea typeface="Calibri"/>
                <a:cs typeface="Calibri"/>
                <a:sym typeface="Calibri"/>
              </a:defRPr>
            </a:lvl8pPr>
            <a:lvl9pPr indent="0" lvl="8" marL="0" marR="0" rtl="0" algn="r">
              <a:spcBef>
                <a:spcPts val="0"/>
              </a:spcBef>
              <a:buNone/>
              <a:defRPr sz="788">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74" name="Shape 74"/>
        <p:cNvGrpSpPr/>
        <p:nvPr/>
      </p:nvGrpSpPr>
      <p:grpSpPr>
        <a:xfrm>
          <a:off x="0" y="0"/>
          <a:ext cx="0" cy="0"/>
          <a:chOff x="0" y="0"/>
          <a:chExt cx="0" cy="0"/>
        </a:xfrm>
      </p:grpSpPr>
      <p:sp>
        <p:nvSpPr>
          <p:cNvPr id="75" name="Google Shape;75;p10"/>
          <p:cNvSpPr/>
          <p:nvPr/>
        </p:nvSpPr>
        <p:spPr>
          <a:xfrm>
            <a:off x="1" y="6604000"/>
            <a:ext cx="6856214" cy="2540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0"/>
          <p:cNvSpPr/>
          <p:nvPr/>
        </p:nvSpPr>
        <p:spPr>
          <a:xfrm>
            <a:off x="10" y="655343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txBox="1"/>
          <p:nvPr>
            <p:ph type="title"/>
          </p:nvPr>
        </p:nvSpPr>
        <p:spPr>
          <a:xfrm>
            <a:off x="617220" y="6766560"/>
            <a:ext cx="5688926" cy="1097280"/>
          </a:xfrm>
          <a:prstGeom prst="rect">
            <a:avLst/>
          </a:prstGeom>
          <a:noFill/>
          <a:ln>
            <a:noFill/>
          </a:ln>
        </p:spPr>
        <p:txBody>
          <a:bodyPr anchorCtr="0" anchor="b" bIns="0" lIns="91425" spcFirstLastPara="1" rIns="91425" wrap="square" tIns="0"/>
          <a:lstStyle>
            <a:lvl1pPr lvl="0" marR="0" rtl="0" algn="l">
              <a:lnSpc>
                <a:spcPct val="85000"/>
              </a:lnSpc>
              <a:spcBef>
                <a:spcPts val="0"/>
              </a:spcBef>
              <a:spcAft>
                <a:spcPts val="0"/>
              </a:spcAft>
              <a:buClr>
                <a:srgbClr val="FFFFFF"/>
              </a:buClr>
              <a:buSzPts val="2700"/>
              <a:buFont typeface="Calibri"/>
              <a:buNone/>
              <a:defRPr b="0" i="0" sz="2700" u="none" cap="none" strike="noStrik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8" name="Google Shape;78;p10"/>
          <p:cNvSpPr/>
          <p:nvPr>
            <p:ph idx="2" type="pic"/>
          </p:nvPr>
        </p:nvSpPr>
        <p:spPr>
          <a:xfrm>
            <a:off x="9" y="0"/>
            <a:ext cx="6857992" cy="6553435"/>
          </a:xfrm>
          <a:prstGeom prst="rect">
            <a:avLst/>
          </a:prstGeom>
          <a:solidFill>
            <a:srgbClr val="D2CDB0"/>
          </a:solidFill>
          <a:ln>
            <a:noFill/>
          </a:ln>
        </p:spPr>
        <p:txBody>
          <a:bodyPr anchorCtr="0" anchor="t" bIns="45700" lIns="457200" spcFirstLastPara="1" rIns="0" wrap="square" tIns="457200"/>
          <a:lstStyle>
            <a:lvl1pPr lvl="0" marR="0" rtl="0" algn="l">
              <a:lnSpc>
                <a:spcPct val="90000"/>
              </a:lnSpc>
              <a:spcBef>
                <a:spcPts val="9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1pPr>
            <a:lvl2pPr lvl="1" marR="0" rtl="0" algn="l">
              <a:lnSpc>
                <a:spcPct val="90000"/>
              </a:lnSpc>
              <a:spcBef>
                <a:spcPts val="150"/>
              </a:spcBef>
              <a:spcAft>
                <a:spcPts val="0"/>
              </a:spcAft>
              <a:buClr>
                <a:schemeClr val="accent1"/>
              </a:buClr>
              <a:buSzPts val="2100"/>
              <a:buFont typeface="Calibri"/>
              <a:buNone/>
              <a:defRPr b="0" i="0" sz="2100" u="none" cap="none" strike="noStrike">
                <a:solidFill>
                  <a:srgbClr val="3F3F3F"/>
                </a:solidFill>
                <a:latin typeface="Calibri"/>
                <a:ea typeface="Calibri"/>
                <a:cs typeface="Calibri"/>
                <a:sym typeface="Calibri"/>
              </a:defRPr>
            </a:lvl2pPr>
            <a:lvl3pPr lvl="2" marR="0" rtl="0" algn="l">
              <a:lnSpc>
                <a:spcPct val="90000"/>
              </a:lnSpc>
              <a:spcBef>
                <a:spcPts val="30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3pPr>
            <a:lvl4pPr lvl="3"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4pPr>
            <a:lvl5pPr lvl="4"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5pPr>
            <a:lvl6pPr lvl="5"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6pPr>
            <a:lvl7pPr lvl="6"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7pPr>
            <a:lvl8pPr lvl="7"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8pPr>
            <a:lvl9pPr lvl="8" marR="0" rtl="0" algn="l">
              <a:lnSpc>
                <a:spcPct val="90000"/>
              </a:lnSpc>
              <a:spcBef>
                <a:spcPts val="300"/>
              </a:spcBef>
              <a:spcAft>
                <a:spcPts val="30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9pPr>
          </a:lstStyle>
          <a:p/>
        </p:txBody>
      </p:sp>
      <p:sp>
        <p:nvSpPr>
          <p:cNvPr id="79" name="Google Shape;79;p10"/>
          <p:cNvSpPr txBox="1"/>
          <p:nvPr>
            <p:ph idx="1" type="body"/>
          </p:nvPr>
        </p:nvSpPr>
        <p:spPr>
          <a:xfrm>
            <a:off x="617220" y="7876032"/>
            <a:ext cx="5692140" cy="792480"/>
          </a:xfrm>
          <a:prstGeom prst="rect">
            <a:avLst/>
          </a:prstGeom>
          <a:noFill/>
          <a:ln>
            <a:noFill/>
          </a:ln>
        </p:spPr>
        <p:txBody>
          <a:bodyPr anchorCtr="0" anchor="t" bIns="0" lIns="91425" spcFirstLastPara="1" rIns="91425" wrap="square" tIns="0"/>
          <a:lstStyle>
            <a:lvl1pPr indent="-228600" lvl="0" marL="457200" marR="0" rtl="0" algn="l">
              <a:lnSpc>
                <a:spcPct val="90000"/>
              </a:lnSpc>
              <a:spcBef>
                <a:spcPts val="0"/>
              </a:spcBef>
              <a:spcAft>
                <a:spcPts val="0"/>
              </a:spcAft>
              <a:buClr>
                <a:schemeClr val="accent1"/>
              </a:buClr>
              <a:buSzPts val="1125"/>
              <a:buFont typeface="Calibri"/>
              <a:buNone/>
              <a:defRPr b="0" i="0" sz="1125" u="none" cap="none" strike="noStrike">
                <a:solidFill>
                  <a:srgbClr val="FFFFFF"/>
                </a:solidFill>
                <a:latin typeface="Calibri"/>
                <a:ea typeface="Calibri"/>
                <a:cs typeface="Calibri"/>
                <a:sym typeface="Calibri"/>
              </a:defRPr>
            </a:lvl1pPr>
            <a:lvl2pPr indent="-228600" lvl="1" marL="914400" marR="0" rtl="0" algn="l">
              <a:lnSpc>
                <a:spcPct val="90000"/>
              </a:lnSpc>
              <a:spcBef>
                <a:spcPts val="45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750"/>
              <a:buFont typeface="Calibri"/>
              <a:buNone/>
              <a:defRPr b="0" i="0" sz="7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9pPr>
          </a:lstStyle>
          <a:p/>
        </p:txBody>
      </p:sp>
      <p:sp>
        <p:nvSpPr>
          <p:cNvPr id="80" name="Google Shape;80;p10"/>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1" name="Google Shape;81;p10"/>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0"/>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8534400"/>
            <a:ext cx="6858001"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p:nvPr/>
        </p:nvSpPr>
        <p:spPr>
          <a:xfrm>
            <a:off x="0" y="8445754"/>
            <a:ext cx="6858001" cy="87999"/>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617219" y="2460979"/>
            <a:ext cx="5657851"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10" name="Google Shape;10;p1"/>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1"/>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788" u="none" cap="none" strike="noStrike">
                <a:solidFill>
                  <a:srgbClr val="FFFFFF"/>
                </a:solidFill>
                <a:latin typeface="Calibri"/>
                <a:ea typeface="Calibri"/>
                <a:cs typeface="Calibri"/>
                <a:sym typeface="Calibri"/>
              </a:defRPr>
            </a:lvl1pPr>
            <a:lvl2pPr indent="0" lvl="1" marL="0" marR="0" rtl="0" algn="r">
              <a:spcBef>
                <a:spcPts val="0"/>
              </a:spcBef>
              <a:buNone/>
              <a:defRPr b="0" i="0" sz="788" u="none" cap="none" strike="noStrike">
                <a:solidFill>
                  <a:srgbClr val="FFFFFF"/>
                </a:solidFill>
                <a:latin typeface="Calibri"/>
                <a:ea typeface="Calibri"/>
                <a:cs typeface="Calibri"/>
                <a:sym typeface="Calibri"/>
              </a:defRPr>
            </a:lvl2pPr>
            <a:lvl3pPr indent="0" lvl="2" marL="0" marR="0" rtl="0" algn="r">
              <a:spcBef>
                <a:spcPts val="0"/>
              </a:spcBef>
              <a:buNone/>
              <a:defRPr b="0" i="0" sz="788" u="none" cap="none" strike="noStrike">
                <a:solidFill>
                  <a:srgbClr val="FFFFFF"/>
                </a:solidFill>
                <a:latin typeface="Calibri"/>
                <a:ea typeface="Calibri"/>
                <a:cs typeface="Calibri"/>
                <a:sym typeface="Calibri"/>
              </a:defRPr>
            </a:lvl3pPr>
            <a:lvl4pPr indent="0" lvl="3" marL="0" marR="0" rtl="0" algn="r">
              <a:spcBef>
                <a:spcPts val="0"/>
              </a:spcBef>
              <a:buNone/>
              <a:defRPr b="0" i="0" sz="788" u="none" cap="none" strike="noStrike">
                <a:solidFill>
                  <a:srgbClr val="FFFFFF"/>
                </a:solidFill>
                <a:latin typeface="Calibri"/>
                <a:ea typeface="Calibri"/>
                <a:cs typeface="Calibri"/>
                <a:sym typeface="Calibri"/>
              </a:defRPr>
            </a:lvl4pPr>
            <a:lvl5pPr indent="0" lvl="4" marL="0" marR="0" rtl="0" algn="r">
              <a:spcBef>
                <a:spcPts val="0"/>
              </a:spcBef>
              <a:buNone/>
              <a:defRPr b="0" i="0" sz="788" u="none" cap="none" strike="noStrike">
                <a:solidFill>
                  <a:srgbClr val="FFFFFF"/>
                </a:solidFill>
                <a:latin typeface="Calibri"/>
                <a:ea typeface="Calibri"/>
                <a:cs typeface="Calibri"/>
                <a:sym typeface="Calibri"/>
              </a:defRPr>
            </a:lvl5pPr>
            <a:lvl6pPr indent="0" lvl="5" marL="0" marR="0" rtl="0" algn="r">
              <a:spcBef>
                <a:spcPts val="0"/>
              </a:spcBef>
              <a:buNone/>
              <a:defRPr b="0" i="0" sz="788" u="none" cap="none" strike="noStrike">
                <a:solidFill>
                  <a:srgbClr val="FFFFFF"/>
                </a:solidFill>
                <a:latin typeface="Calibri"/>
                <a:ea typeface="Calibri"/>
                <a:cs typeface="Calibri"/>
                <a:sym typeface="Calibri"/>
              </a:defRPr>
            </a:lvl6pPr>
            <a:lvl7pPr indent="0" lvl="6" marL="0" marR="0" rtl="0" algn="r">
              <a:spcBef>
                <a:spcPts val="0"/>
              </a:spcBef>
              <a:buNone/>
              <a:defRPr b="0" i="0" sz="788" u="none" cap="none" strike="noStrike">
                <a:solidFill>
                  <a:srgbClr val="FFFFFF"/>
                </a:solidFill>
                <a:latin typeface="Calibri"/>
                <a:ea typeface="Calibri"/>
                <a:cs typeface="Calibri"/>
                <a:sym typeface="Calibri"/>
              </a:defRPr>
            </a:lvl7pPr>
            <a:lvl8pPr indent="0" lvl="7" marL="0" marR="0" rtl="0" algn="r">
              <a:spcBef>
                <a:spcPts val="0"/>
              </a:spcBef>
              <a:buNone/>
              <a:defRPr b="0" i="0" sz="788" u="none" cap="none" strike="noStrike">
                <a:solidFill>
                  <a:srgbClr val="FFFFFF"/>
                </a:solidFill>
                <a:latin typeface="Calibri"/>
                <a:ea typeface="Calibri"/>
                <a:cs typeface="Calibri"/>
                <a:sym typeface="Calibri"/>
              </a:defRPr>
            </a:lvl8pPr>
            <a:lvl9pPr indent="0" lvl="8" marL="0" marR="0" rtl="0" algn="r">
              <a:spcBef>
                <a:spcPts val="0"/>
              </a:spcBef>
              <a:buNone/>
              <a:defRPr b="0" i="0" sz="788"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3" name="Google Shape;13;p1"/>
          <p:cNvCxnSpPr/>
          <p:nvPr/>
        </p:nvCxnSpPr>
        <p:spPr>
          <a:xfrm>
            <a:off x="671362" y="2317127"/>
            <a:ext cx="5606415"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hyperlink" Target="http://rhnet.org/" TargetMode="External"/><Relationship Id="rId5" Type="http://schemas.openxmlformats.org/officeDocument/2006/relationships/hyperlink" Target="http://rhnet.org/" TargetMode="External"/><Relationship Id="rId6" Type="http://schemas.openxmlformats.org/officeDocument/2006/relationships/image" Target="../media/image4.png"/><Relationship Id="rId7" Type="http://schemas.openxmlformats.org/officeDocument/2006/relationships/image" Target="../media/image2.png"/><Relationship Id="rId8"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pic>
        <p:nvPicPr>
          <p:cNvPr descr="greychevron2.jpg" id="101" name="Google Shape;101;p13"/>
          <p:cNvPicPr preferRelativeResize="0"/>
          <p:nvPr/>
        </p:nvPicPr>
        <p:blipFill rotWithShape="1">
          <a:blip r:embed="rId3">
            <a:alphaModFix/>
          </a:blip>
          <a:srcRect b="0" l="0" r="0" t="0"/>
          <a:stretch/>
        </p:blipFill>
        <p:spPr>
          <a:xfrm>
            <a:off x="35696" y="-45435"/>
            <a:ext cx="6858000" cy="9144000"/>
          </a:xfrm>
          <a:prstGeom prst="rect">
            <a:avLst/>
          </a:prstGeom>
          <a:noFill/>
          <a:ln>
            <a:noFill/>
          </a:ln>
        </p:spPr>
      </p:pic>
      <p:sp>
        <p:nvSpPr>
          <p:cNvPr id="102" name="Google Shape;102;p13"/>
          <p:cNvSpPr/>
          <p:nvPr/>
        </p:nvSpPr>
        <p:spPr>
          <a:xfrm>
            <a:off x="229442" y="938304"/>
            <a:ext cx="6507024" cy="3818873"/>
          </a:xfrm>
          <a:prstGeom prst="roundRect">
            <a:avLst>
              <a:gd fmla="val 16667" name="adj"/>
            </a:avLst>
          </a:prstGeom>
          <a:solidFill>
            <a:srgbClr val="FFFFFF">
              <a:alpha val="84705"/>
            </a:srgbClr>
          </a:solidFill>
          <a:ln cap="flat" cmpd="sng" w="57150">
            <a:solidFill>
              <a:schemeClr val="dk1"/>
            </a:solidFill>
            <a:prstDash val="dot"/>
            <a:round/>
            <a:headEnd len="sm" w="sm" type="none"/>
            <a:tailEnd len="sm" w="sm" type="none"/>
          </a:ln>
          <a:effectLst>
            <a:outerShdw blurRad="38100" rotWithShape="0" algn="br" dir="2700000" dist="25400">
              <a:srgbClr val="000000">
                <a:alpha val="6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13"/>
          <p:cNvSpPr txBox="1"/>
          <p:nvPr/>
        </p:nvSpPr>
        <p:spPr>
          <a:xfrm>
            <a:off x="192928" y="938304"/>
            <a:ext cx="6543537" cy="366597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chemeClr val="dk1"/>
                </a:solidFill>
                <a:latin typeface="Comic Sans MS"/>
                <a:ea typeface="Comic Sans MS"/>
                <a:cs typeface="Comic Sans MS"/>
                <a:sym typeface="Comic Sans MS"/>
              </a:rPr>
              <a:t>  		     </a:t>
            </a:r>
            <a:r>
              <a:rPr b="0" i="0" lang="en-US" sz="1600" u="none" cap="none" strike="noStrike">
                <a:solidFill>
                  <a:schemeClr val="dk1"/>
                </a:solidFill>
                <a:latin typeface="Comic Sans MS"/>
                <a:ea typeface="Comic Sans MS"/>
                <a:cs typeface="Comic Sans MS"/>
                <a:sym typeface="Comic Sans MS"/>
              </a:rPr>
              <a:t>We are learning</a:t>
            </a:r>
            <a:r>
              <a:rPr b="0" i="0" lang="en-US" sz="2000" u="none" cap="none" strike="noStrike">
                <a:solidFill>
                  <a:schemeClr val="dk1"/>
                </a:solidFill>
                <a:latin typeface="Comic Sans MS"/>
                <a:ea typeface="Comic Sans MS"/>
                <a:cs typeface="Comic Sans MS"/>
                <a:sym typeface="Comic Sans MS"/>
              </a:rPr>
              <a:t>:</a:t>
            </a:r>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Reading: </a:t>
            </a:r>
            <a:r>
              <a:rPr lang="en-US" sz="1200">
                <a:solidFill>
                  <a:schemeClr val="dk1"/>
                </a:solidFill>
                <a:latin typeface="Comic Sans MS"/>
                <a:ea typeface="Comic Sans MS"/>
                <a:cs typeface="Comic Sans MS"/>
                <a:sym typeface="Comic Sans MS"/>
              </a:rPr>
              <a:t>Stamina is the focus for read to self. As a whole the class is very chatty so we are working on building our responsibility and not talking to each other during independent work times.  So far the centers we are working on are read to self and word work.  During word work, we have learned about sorts and sight word practice.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 </a:t>
            </a:r>
            <a:r>
              <a:rPr b="1" lang="en-US" sz="1200">
                <a:solidFill>
                  <a:schemeClr val="dk1"/>
                </a:solidFill>
                <a:latin typeface="Comic Sans MS"/>
                <a:ea typeface="Comic Sans MS"/>
                <a:cs typeface="Comic Sans MS"/>
                <a:sym typeface="Comic Sans MS"/>
              </a:rPr>
              <a:t>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Writing: </a:t>
            </a:r>
            <a:r>
              <a:rPr lang="en-US" sz="1200">
                <a:solidFill>
                  <a:schemeClr val="dk1"/>
                </a:solidFill>
                <a:latin typeface="Comic Sans MS"/>
                <a:ea typeface="Comic Sans MS"/>
                <a:cs typeface="Comic Sans MS"/>
                <a:sym typeface="Comic Sans MS"/>
              </a:rPr>
              <a:t>We continue to work on the All About Me books so they are ready for open house night in October. We are focusing on the basics of a sentence - starting with a capital, using finger spaces between words, using neat handwriting and ending with a period.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 </a:t>
            </a:r>
            <a:endParaRPr b="1">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Math:</a:t>
            </a:r>
            <a:r>
              <a:rPr lang="en-US" sz="1200">
                <a:solidFill>
                  <a:schemeClr val="dk1"/>
                </a:solidFill>
                <a:latin typeface="Comic Sans MS"/>
                <a:ea typeface="Comic Sans MS"/>
                <a:cs typeface="Comic Sans MS"/>
                <a:sym typeface="Comic Sans MS"/>
              </a:rPr>
              <a:t> Story problems are a increased area of focus this week.  Students are solving problems that have add to with a result unknown and put together with result unknown.  They are beginning to see stories that have a change that is unknown.  We are working through these stories together and will lead them to be independent in the following weeks. Continue to ask your child about the combinations of 5, 6, 7, 8, 9 and 10.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b="1" lang="en-US" sz="1200">
                <a:solidFill>
                  <a:schemeClr val="dk1"/>
                </a:solidFill>
                <a:latin typeface="Comic Sans MS"/>
                <a:ea typeface="Comic Sans MS"/>
                <a:cs typeface="Comic Sans MS"/>
                <a:sym typeface="Comic Sans MS"/>
              </a:rPr>
              <a:t>:</a:t>
            </a:r>
            <a:r>
              <a:rPr lang="en-US" sz="1200">
                <a:solidFill>
                  <a:schemeClr val="dk1"/>
                </a:solidFill>
                <a:latin typeface="Comic Sans MS"/>
                <a:ea typeface="Comic Sans MS"/>
                <a:cs typeface="Comic Sans MS"/>
                <a:sym typeface="Comic Sans MS"/>
              </a:rPr>
              <a:t> </a:t>
            </a:r>
            <a:endParaRPr/>
          </a:p>
        </p:txBody>
      </p:sp>
      <p:sp>
        <p:nvSpPr>
          <p:cNvPr id="104" name="Google Shape;104;p13"/>
          <p:cNvSpPr/>
          <p:nvPr/>
        </p:nvSpPr>
        <p:spPr>
          <a:xfrm>
            <a:off x="114536" y="4930862"/>
            <a:ext cx="3172002" cy="3194663"/>
          </a:xfrm>
          <a:prstGeom prst="snipRoundRect">
            <a:avLst>
              <a:gd fmla="val 16667" name="adj1"/>
              <a:gd fmla="val 16667" name="adj2"/>
            </a:avLst>
          </a:prstGeom>
          <a:solidFill>
            <a:srgbClr val="FFFFFF">
              <a:alpha val="84705"/>
            </a:srgbClr>
          </a:solidFill>
          <a:ln cap="flat" cmpd="sng" w="38100">
            <a:solidFill>
              <a:srgbClr val="000000"/>
            </a:solidFill>
            <a:prstDash val="dash"/>
            <a:round/>
            <a:headEnd len="sm" w="sm" type="none"/>
            <a:tailEnd len="sm" w="sm" type="none"/>
          </a:ln>
          <a:effectLst>
            <a:outerShdw blurRad="38100" rotWithShape="0" algn="br" dir="2700000" dist="25400">
              <a:srgbClr val="000000">
                <a:alpha val="6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
        <p:nvSpPr>
          <p:cNvPr id="105" name="Google Shape;105;p13"/>
          <p:cNvSpPr txBox="1"/>
          <p:nvPr/>
        </p:nvSpPr>
        <p:spPr>
          <a:xfrm>
            <a:off x="192928" y="4995245"/>
            <a:ext cx="2852394" cy="2893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SzPts val="1100"/>
              <a:buNone/>
            </a:pPr>
            <a:r>
              <a:rPr b="1" lang="en-US" sz="1100">
                <a:solidFill>
                  <a:srgbClr val="222222"/>
                </a:solidFill>
                <a:latin typeface="Georgia"/>
                <a:ea typeface="Georgia"/>
                <a:cs typeface="Georgia"/>
                <a:sym typeface="Georgia"/>
              </a:rPr>
              <a:t>Fyle E-News</a:t>
            </a:r>
            <a:r>
              <a:rPr lang="en-US" sz="1100">
                <a:solidFill>
                  <a:srgbClr val="222222"/>
                </a:solidFill>
                <a:latin typeface="Georgia"/>
                <a:ea typeface="Georgia"/>
                <a:cs typeface="Georgia"/>
                <a:sym typeface="Georgia"/>
              </a:rPr>
              <a:t> - Parents, please make sure that you are signed up to receive Fyle's newsletter that is sent out weekly by the building principal, Mrs. Mooney.  </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Each week Mrs. Mooney includes valuable information regarding the happenings in the building, upcoming events and Parent Group activities.  </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1.  Go to </a:t>
            </a:r>
            <a:r>
              <a:rPr lang="en-US" sz="1100" u="sng">
                <a:solidFill>
                  <a:srgbClr val="1155CC"/>
                </a:solidFill>
                <a:latin typeface="Georgia"/>
                <a:ea typeface="Georgia"/>
                <a:cs typeface="Georgia"/>
                <a:sym typeface="Georgia"/>
                <a:hlinkClick r:id="rId4"/>
              </a:rPr>
              <a:t>rhnet.org</a:t>
            </a:r>
            <a:endParaRPr sz="1100" u="sng">
              <a:solidFill>
                <a:srgbClr val="1155CC"/>
              </a:solidFill>
              <a:latin typeface="Georgia"/>
              <a:ea typeface="Georgia"/>
              <a:cs typeface="Georgia"/>
              <a:sym typeface="Georgia"/>
              <a:hlinkClick r:id="rId5"/>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2. Click on Schools</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3. Click on Fyle</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4. Scroll down to "E-News Subscriptions"</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5.  Fill out the form.  </a:t>
            </a:r>
            <a:endParaRPr sz="1100">
              <a:solidFill>
                <a:srgbClr val="222222"/>
              </a:solidFill>
              <a:latin typeface="Georgia"/>
              <a:ea typeface="Georgia"/>
              <a:cs typeface="Georgia"/>
              <a:sym typeface="Georgia"/>
            </a:endParaRPr>
          </a:p>
          <a:p>
            <a:pPr indent="0" lvl="0" marL="0" marR="0" rtl="0" algn="ctr">
              <a:spcBef>
                <a:spcPts val="0"/>
              </a:spcBef>
              <a:spcAft>
                <a:spcPts val="0"/>
              </a:spcAft>
              <a:buNone/>
            </a:pPr>
            <a:r>
              <a:t/>
            </a:r>
            <a:endParaRPr>
              <a:solidFill>
                <a:schemeClr val="dk1"/>
              </a:solidFill>
              <a:latin typeface="Comic Sans MS"/>
              <a:ea typeface="Comic Sans MS"/>
              <a:cs typeface="Comic Sans MS"/>
              <a:sym typeface="Comic Sans MS"/>
            </a:endParaRPr>
          </a:p>
        </p:txBody>
      </p:sp>
      <p:sp>
        <p:nvSpPr>
          <p:cNvPr id="106" name="Google Shape;106;p13"/>
          <p:cNvSpPr/>
          <p:nvPr/>
        </p:nvSpPr>
        <p:spPr>
          <a:xfrm flipH="1">
            <a:off x="3401074" y="4872386"/>
            <a:ext cx="3249624" cy="4259475"/>
          </a:xfrm>
          <a:prstGeom prst="snipRoundRect">
            <a:avLst>
              <a:gd fmla="val 16667" name="adj1"/>
              <a:gd fmla="val 16667" name="adj2"/>
            </a:avLst>
          </a:prstGeom>
          <a:solidFill>
            <a:srgbClr val="FFFFFF">
              <a:alpha val="84705"/>
            </a:srgbClr>
          </a:solidFill>
          <a:ln cap="flat" cmpd="sng" w="38100">
            <a:solidFill>
              <a:srgbClr val="000000"/>
            </a:solidFill>
            <a:prstDash val="dash"/>
            <a:round/>
            <a:headEnd len="sm" w="sm" type="none"/>
            <a:tailEnd len="sm" w="sm" type="none"/>
          </a:ln>
          <a:effectLst>
            <a:outerShdw blurRad="38100" rotWithShape="0" algn="br" dir="2700000" dist="25400">
              <a:srgbClr val="000000">
                <a:alpha val="6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
        <p:nvSpPr>
          <p:cNvPr id="107" name="Google Shape;107;p13"/>
          <p:cNvSpPr txBox="1"/>
          <p:nvPr/>
        </p:nvSpPr>
        <p:spPr>
          <a:xfrm>
            <a:off x="3401074" y="5005137"/>
            <a:ext cx="3456926" cy="409342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mic Sans MS"/>
                <a:ea typeface="Comic Sans MS"/>
                <a:cs typeface="Comic Sans MS"/>
                <a:sym typeface="Comic Sans MS"/>
              </a:rPr>
              <a:t>Weekly Report for __________</a:t>
            </a:r>
            <a:endParaRPr/>
          </a:p>
          <a:p>
            <a:pPr indent="0" lvl="0" marL="0" marR="0" rtl="0" algn="l">
              <a:spcBef>
                <a:spcPts val="0"/>
              </a:spcBef>
              <a:spcAft>
                <a:spcPts val="0"/>
              </a:spcAft>
              <a:buNone/>
            </a:pPr>
            <a:r>
              <a:t/>
            </a:r>
            <a:endParaRPr sz="14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Respectful  _______</a:t>
            </a:r>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Responsible _______</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Ready to Learn _______</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Caring _______</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Trustworthy _______</a:t>
            </a:r>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100">
                <a:solidFill>
                  <a:schemeClr val="dk1"/>
                </a:solidFill>
                <a:latin typeface="Comic Sans MS"/>
                <a:ea typeface="Comic Sans MS"/>
                <a:cs typeface="Comic Sans MS"/>
                <a:sym typeface="Comic Sans MS"/>
              </a:rPr>
              <a:t>ME – Meeting Expectations</a:t>
            </a:r>
            <a:endParaRPr/>
          </a:p>
          <a:p>
            <a:pPr indent="0" lvl="0" marL="0" marR="0" rtl="0" algn="l">
              <a:spcBef>
                <a:spcPts val="0"/>
              </a:spcBef>
              <a:spcAft>
                <a:spcPts val="0"/>
              </a:spcAft>
              <a:buNone/>
            </a:pPr>
            <a:r>
              <a:rPr lang="en-US" sz="1100">
                <a:solidFill>
                  <a:schemeClr val="dk1"/>
                </a:solidFill>
                <a:latin typeface="Comic Sans MS"/>
                <a:ea typeface="Comic Sans MS"/>
                <a:cs typeface="Comic Sans MS"/>
                <a:sym typeface="Comic Sans MS"/>
              </a:rPr>
              <a:t>NS- Needed Support  - I will write a reason or message. </a:t>
            </a:r>
            <a:endParaRPr sz="11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Please sign and return this form each week. Please feel free to let me know if you have any questions.  </a:t>
            </a:r>
            <a:endParaRPr sz="1200">
              <a:solidFill>
                <a:schemeClr val="dk1"/>
              </a:solidFill>
              <a:latin typeface="Comic Sans MS"/>
              <a:ea typeface="Comic Sans MS"/>
              <a:cs typeface="Comic Sans MS"/>
              <a:sym typeface="Comic Sans MS"/>
            </a:endParaRPr>
          </a:p>
          <a:p>
            <a:pPr indent="0" lvl="0" marL="0" marR="0" rtl="0" algn="ctr">
              <a:spcBef>
                <a:spcPts val="0"/>
              </a:spcBef>
              <a:spcAft>
                <a:spcPts val="0"/>
              </a:spcAft>
              <a:buNone/>
            </a:pPr>
            <a:r>
              <a:t/>
            </a:r>
            <a:endParaRPr sz="1400">
              <a:solidFill>
                <a:schemeClr val="dk1"/>
              </a:solidFill>
              <a:latin typeface="Comic Sans MS"/>
              <a:ea typeface="Comic Sans MS"/>
              <a:cs typeface="Comic Sans MS"/>
              <a:sym typeface="Comic Sans MS"/>
            </a:endParaRPr>
          </a:p>
          <a:p>
            <a:pPr indent="0" lvl="0" marL="0" marR="0" rtl="0" algn="ctr">
              <a:spcBef>
                <a:spcPts val="0"/>
              </a:spcBef>
              <a:spcAft>
                <a:spcPts val="0"/>
              </a:spcAft>
              <a:buNone/>
            </a:pPr>
            <a:r>
              <a:rPr lang="en-US" sz="1100">
                <a:solidFill>
                  <a:schemeClr val="dk1"/>
                </a:solidFill>
                <a:latin typeface="Comic Sans MS"/>
                <a:ea typeface="Comic Sans MS"/>
                <a:cs typeface="Comic Sans MS"/>
                <a:sym typeface="Comic Sans MS"/>
              </a:rPr>
              <a:t>Parent Signature</a:t>
            </a:r>
            <a:r>
              <a:rPr lang="en-US" sz="1400">
                <a:solidFill>
                  <a:schemeClr val="dk1"/>
                </a:solidFill>
                <a:latin typeface="Comic Sans MS"/>
                <a:ea typeface="Comic Sans MS"/>
                <a:cs typeface="Comic Sans MS"/>
                <a:sym typeface="Comic Sans MS"/>
              </a:rPr>
              <a:t>: __________________</a:t>
            </a:r>
            <a:endParaRPr/>
          </a:p>
        </p:txBody>
      </p:sp>
      <p:pic>
        <p:nvPicPr>
          <p:cNvPr descr="10.png" id="108" name="Google Shape;108;p13"/>
          <p:cNvPicPr preferRelativeResize="0"/>
          <p:nvPr/>
        </p:nvPicPr>
        <p:blipFill rotWithShape="1">
          <a:blip r:embed="rId6">
            <a:alphaModFix/>
          </a:blip>
          <a:srcRect b="0" l="0" r="0" t="0"/>
          <a:stretch/>
        </p:blipFill>
        <p:spPr>
          <a:xfrm>
            <a:off x="1467585" y="52060"/>
            <a:ext cx="4628329" cy="771034"/>
          </a:xfrm>
          <a:prstGeom prst="rect">
            <a:avLst/>
          </a:prstGeom>
          <a:noFill/>
          <a:ln>
            <a:noFill/>
          </a:ln>
          <a:effectLst>
            <a:outerShdw blurRad="63500" sx="102000" rotWithShape="0" algn="ctr" sy="102000">
              <a:srgbClr val="000000">
                <a:alpha val="40000"/>
              </a:srgbClr>
            </a:outerShdw>
          </a:effectLst>
        </p:spPr>
      </p:pic>
      <p:pic>
        <p:nvPicPr>
          <p:cNvPr descr="Heart Pencils 1_6.png" id="109" name="Google Shape;109;p13"/>
          <p:cNvPicPr preferRelativeResize="0"/>
          <p:nvPr/>
        </p:nvPicPr>
        <p:blipFill rotWithShape="1">
          <a:blip r:embed="rId7">
            <a:alphaModFix/>
          </a:blip>
          <a:srcRect b="0" l="0" r="0" t="0"/>
          <a:stretch/>
        </p:blipFill>
        <p:spPr>
          <a:xfrm rot="2678880">
            <a:off x="419909" y="444213"/>
            <a:ext cx="1063959" cy="220234"/>
          </a:xfrm>
          <a:prstGeom prst="rect">
            <a:avLst/>
          </a:prstGeom>
          <a:noFill/>
          <a:ln>
            <a:noFill/>
          </a:ln>
        </p:spPr>
      </p:pic>
      <p:sp>
        <p:nvSpPr>
          <p:cNvPr id="110" name="Google Shape;110;p13"/>
          <p:cNvSpPr txBox="1"/>
          <p:nvPr/>
        </p:nvSpPr>
        <p:spPr>
          <a:xfrm>
            <a:off x="1600077" y="115504"/>
            <a:ext cx="4259597" cy="64633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omic Sans MS"/>
                <a:ea typeface="Comic Sans MS"/>
                <a:cs typeface="Comic Sans MS"/>
                <a:sym typeface="Comic Sans MS"/>
              </a:rPr>
              <a:t>Mrs. Bagley’s Class News</a:t>
            </a:r>
            <a:endParaRPr/>
          </a:p>
          <a:p>
            <a:pPr indent="0" lvl="0" marL="0" marR="0" rtl="0" algn="ctr">
              <a:spcBef>
                <a:spcPts val="0"/>
              </a:spcBef>
              <a:spcAft>
                <a:spcPts val="0"/>
              </a:spcAft>
              <a:buNone/>
            </a:pPr>
            <a:r>
              <a:rPr lang="en-US" sz="1800">
                <a:solidFill>
                  <a:schemeClr val="dk1"/>
                </a:solidFill>
                <a:latin typeface="Comic Sans MS"/>
                <a:ea typeface="Comic Sans MS"/>
                <a:cs typeface="Comic Sans MS"/>
                <a:sym typeface="Comic Sans MS"/>
              </a:rPr>
              <a:t>September 24th - 28th </a:t>
            </a:r>
            <a:endParaRPr sz="1600">
              <a:solidFill>
                <a:schemeClr val="dk1"/>
              </a:solidFill>
              <a:latin typeface="Comic Sans MS"/>
              <a:ea typeface="Comic Sans MS"/>
              <a:cs typeface="Comic Sans MS"/>
              <a:sym typeface="Comic Sans MS"/>
            </a:endParaRPr>
          </a:p>
        </p:txBody>
      </p:sp>
      <p:pic>
        <p:nvPicPr>
          <p:cNvPr descr="16.png" id="111" name="Google Shape;111;p13"/>
          <p:cNvPicPr preferRelativeResize="0"/>
          <p:nvPr/>
        </p:nvPicPr>
        <p:blipFill rotWithShape="1">
          <a:blip r:embed="rId8">
            <a:alphaModFix/>
          </a:blip>
          <a:srcRect b="0" l="0" r="0" t="0"/>
          <a:stretch/>
        </p:blipFill>
        <p:spPr>
          <a:xfrm>
            <a:off x="0" y="8447760"/>
            <a:ext cx="2478505" cy="684101"/>
          </a:xfrm>
          <a:prstGeom prst="rect">
            <a:avLst/>
          </a:prstGeom>
          <a:noFill/>
          <a:ln>
            <a:noFill/>
          </a:ln>
          <a:effectLst>
            <a:outerShdw blurRad="63500" sx="102000" rotWithShape="0" algn="ctr" sy="102000">
              <a:srgbClr val="000000">
                <a:alpha val="40000"/>
              </a:srgbClr>
            </a:outerShdw>
          </a:effectLst>
        </p:spPr>
      </p:pic>
      <p:sp>
        <p:nvSpPr>
          <p:cNvPr id="112" name="Google Shape;112;p13"/>
          <p:cNvSpPr txBox="1"/>
          <p:nvPr/>
        </p:nvSpPr>
        <p:spPr>
          <a:xfrm>
            <a:off x="192928" y="8556949"/>
            <a:ext cx="2056977" cy="646331"/>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600">
                <a:solidFill>
                  <a:schemeClr val="dk1"/>
                </a:solidFill>
                <a:latin typeface="Arial"/>
                <a:ea typeface="Arial"/>
                <a:cs typeface="Arial"/>
                <a:sym typeface="Arial"/>
              </a:rPr>
              <a:t>abagley@rhnet.org</a:t>
            </a:r>
            <a:endParaRPr sz="1600">
              <a:solidFill>
                <a:schemeClr val="dk1"/>
              </a:solidFill>
              <a:latin typeface="Arial"/>
              <a:ea typeface="Arial"/>
              <a:cs typeface="Arial"/>
              <a:sym typeface="Arial"/>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