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6858000" cy="9144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128" y="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50670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Calibri"/>
              <a:buNone/>
              <a:defRPr sz="6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" name="Google Shape;22;p2"/>
          <p:cNvCxnSpPr/>
          <p:nvPr/>
        </p:nvCxnSpPr>
        <p:spPr>
          <a:xfrm>
            <a:off x="679308" y="5791200"/>
            <a:ext cx="555498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617220" y="2460979"/>
            <a:ext cx="2777490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3497580" y="2460980"/>
            <a:ext cx="2777490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None/>
              <a:defRPr sz="135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617220" y="3443112"/>
            <a:ext cx="2777490" cy="450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3497580" y="2461403"/>
            <a:ext cx="2777490" cy="98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None/>
              <a:defRPr sz="135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3497580" y="3443112"/>
            <a:ext cx="2777490" cy="450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2700338" y="975360"/>
            <a:ext cx="3651885" cy="7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257175" y="3901440"/>
            <a:ext cx="1800225" cy="450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Calibri"/>
              <a:buNone/>
              <a:defRPr sz="112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Calibri"/>
              <a:buNone/>
              <a:defRPr sz="7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261851" y="8613049"/>
            <a:ext cx="147291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2700337" y="8613049"/>
            <a:ext cx="26146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617220" y="6766560"/>
            <a:ext cx="5688926" cy="109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10"/>
          <p:cNvSpPr>
            <a:spLocks noGrp="1"/>
          </p:cNvSpPr>
          <p:nvPr>
            <p:ph type="pic" idx="2"/>
          </p:nvPr>
        </p:nvSpPr>
        <p:spPr>
          <a:xfrm>
            <a:off x="9" y="0"/>
            <a:ext cx="6857992" cy="6553435"/>
          </a:xfrm>
          <a:prstGeom prst="rect">
            <a:avLst/>
          </a:prstGeom>
          <a:solidFill>
            <a:srgbClr val="D2CDB0"/>
          </a:solidFill>
          <a:ln>
            <a:noFill/>
          </a:ln>
        </p:spPr>
        <p:txBody>
          <a:bodyPr spcFirstLastPara="1" wrap="square" lIns="457200" tIns="457200" rIns="0" bIns="45700" anchor="t" anchorCtr="0"/>
          <a:lstStyle>
            <a:lvl1pPr marR="0" lvl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libri"/>
              <a:buNone/>
              <a:defRPr sz="21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1"/>
          </p:nvPr>
        </p:nvSpPr>
        <p:spPr>
          <a:xfrm>
            <a:off x="617220" y="7876032"/>
            <a:ext cx="5692140" cy="79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Calibri"/>
              <a:buNone/>
              <a:defRPr sz="112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Calibri"/>
              <a:buNone/>
              <a:defRPr sz="7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"/>
          </p:nvPr>
        </p:nvSpPr>
        <p:spPr>
          <a:xfrm rot="5400000">
            <a:off x="763904" y="2314293"/>
            <a:ext cx="5364480" cy="5657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title"/>
          </p:nvPr>
        </p:nvSpPr>
        <p:spPr>
          <a:xfrm rot="5400000">
            <a:off x="1807203" y="3650290"/>
            <a:ext cx="7679864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body" idx="1"/>
          </p:nvPr>
        </p:nvSpPr>
        <p:spPr>
          <a:xfrm rot="5400000">
            <a:off x="-1193172" y="2214396"/>
            <a:ext cx="7679864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671362" y="2317127"/>
            <a:ext cx="5606415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3" descr="greychevron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96" y="-45435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3"/>
          <p:cNvSpPr/>
          <p:nvPr/>
        </p:nvSpPr>
        <p:spPr>
          <a:xfrm>
            <a:off x="229442" y="938304"/>
            <a:ext cx="6507024" cy="3818873"/>
          </a:xfrm>
          <a:prstGeom prst="roundRect">
            <a:avLst>
              <a:gd name="adj" fmla="val 16667"/>
            </a:avLst>
          </a:prstGeom>
          <a:solidFill>
            <a:srgbClr val="FFFFFF">
              <a:alpha val="84705"/>
            </a:srgbClr>
          </a:solidFill>
          <a:ln w="571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92928" y="938305"/>
            <a:ext cx="6736464" cy="443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	</a:t>
            </a:r>
            <a:endParaRPr lang="en-US" sz="12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the change in the weather, please be sure to send a warm coat, hat, gloves to school everyday.  The hope is to get outsid</a:t>
            </a:r>
            <a:r>
              <a:rPr lang="en-US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 for a few minutes of fresh air and exercise when the weather allows.  </a:t>
            </a:r>
            <a:endParaRPr lang="en-US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practice getting cold weather clothes, boots, hat, gloves on and off in a quick time. </a:t>
            </a:r>
            <a:r>
              <a:rPr lang="en-US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With the snow and wearing boots to school, please practice tying and untying their </a:t>
            </a:r>
            <a:r>
              <a:rPr lang="en-US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sneakers.  </a:t>
            </a:r>
            <a:endParaRPr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04" name="Google Shape;104;p13"/>
          <p:cNvSpPr/>
          <p:nvPr/>
        </p:nvSpPr>
        <p:spPr>
          <a:xfrm>
            <a:off x="114536" y="4930862"/>
            <a:ext cx="3172002" cy="3592791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FF">
              <a:alpha val="84705"/>
            </a:srgbClr>
          </a:solidFill>
          <a:ln w="381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292188" y="5027301"/>
            <a:ext cx="2852394" cy="3496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10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SPECIALS SCHEDULE: </a:t>
            </a:r>
          </a:p>
          <a:p>
            <a:pPr lvl="0" algn="ctr">
              <a:lnSpc>
                <a:spcPct val="150000"/>
              </a:lnSpc>
            </a:pP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Monday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11/4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 C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Day    </a:t>
            </a:r>
          </a:p>
          <a:p>
            <a:pPr lvl="0" algn="ctr">
              <a:lnSpc>
                <a:spcPct val="150000"/>
              </a:lnSpc>
            </a:pP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Tuesday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11/5 D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Day   </a:t>
            </a:r>
          </a:p>
          <a:p>
            <a:pPr lvl="0" algn="ctr">
              <a:lnSpc>
                <a:spcPct val="150000"/>
              </a:lnSpc>
            </a:pP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Wednesday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11/6– A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Day    </a:t>
            </a:r>
          </a:p>
          <a:p>
            <a:pPr lvl="0" algn="ctr">
              <a:lnSpc>
                <a:spcPct val="150000"/>
              </a:lnSpc>
            </a:pP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Thursday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11/7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–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 Day      </a:t>
            </a:r>
            <a:endParaRPr lang="en-US" sz="10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lnSpc>
                <a:spcPct val="150000"/>
              </a:lnSpc>
            </a:pPr>
            <a:r>
              <a:rPr lang="en-US" sz="1000" b="1" dirty="0">
                <a:solidFill>
                  <a:schemeClr val="dk1"/>
                </a:solidFill>
                <a:latin typeface="Comic Sans MS"/>
                <a:sym typeface="Comic Sans MS"/>
              </a:rPr>
              <a:t>Friday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sym typeface="Comic Sans MS"/>
              </a:rPr>
              <a:t>11/8 </a:t>
            </a:r>
            <a:r>
              <a:rPr lang="en-US" sz="1000" b="1" dirty="0">
                <a:solidFill>
                  <a:schemeClr val="dk1"/>
                </a:solidFill>
                <a:latin typeface="Comic Sans MS"/>
                <a:sym typeface="Comic Sans MS"/>
              </a:rPr>
              <a:t>– 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sym typeface="Comic Sans MS"/>
              </a:rPr>
              <a:t>C Day    </a:t>
            </a:r>
          </a:p>
          <a:p>
            <a:pPr lvl="0" algn="ctr">
              <a:lnSpc>
                <a:spcPct val="150000"/>
              </a:lnSpc>
            </a:pPr>
            <a:endParaRPr lang="en-US" sz="1000" b="1" dirty="0" smtClean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lvl="0">
              <a:lnSpc>
                <a:spcPct val="150000"/>
              </a:lnSpc>
            </a:pPr>
            <a:r>
              <a:rPr lang="en-US" sz="1000" b="1" u="sng" dirty="0" smtClean="0">
                <a:solidFill>
                  <a:schemeClr val="dk1"/>
                </a:solidFill>
                <a:latin typeface="Comic Sans MS"/>
                <a:sym typeface="Comic Sans MS"/>
              </a:rPr>
              <a:t>Important Dates</a:t>
            </a:r>
            <a:r>
              <a:rPr lang="en-US" sz="1000" b="1" dirty="0" smtClean="0">
                <a:solidFill>
                  <a:schemeClr val="dk1"/>
                </a:solidFill>
                <a:latin typeface="Comic Sans MS"/>
                <a:sym typeface="Comic Sans MS"/>
              </a:rPr>
              <a:t>:  </a:t>
            </a:r>
          </a:p>
          <a:p>
            <a:pPr>
              <a:lnSpc>
                <a:spcPct val="150000"/>
              </a:lnSpc>
            </a:pPr>
            <a:r>
              <a:rPr lang="en-US" sz="1000" b="1" dirty="0" smtClean="0">
                <a:latin typeface="Comic Sans MS" panose="030F0702030302020204" pitchFamily="66" charset="0"/>
              </a:rPr>
              <a:t>11/12 </a:t>
            </a:r>
            <a:r>
              <a:rPr lang="en-US" sz="1000" b="1" dirty="0">
                <a:latin typeface="Comic Sans MS" panose="030F0702030302020204" pitchFamily="66" charset="0"/>
              </a:rPr>
              <a:t>- VETERAN’S DAY - NO SCHOOL</a:t>
            </a:r>
            <a:endParaRPr lang="en-US" sz="1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702030302020204" pitchFamily="66" charset="0"/>
              </a:rPr>
              <a:t>11/14 - Picture Retake Day</a:t>
            </a:r>
            <a:endParaRPr lang="en-US" sz="1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702030302020204" pitchFamily="66" charset="0"/>
              </a:rPr>
              <a:t>11/14 - Parent Group Meeting 6:30 pm</a:t>
            </a:r>
            <a:endParaRPr lang="en-US" sz="1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702030302020204" pitchFamily="66" charset="0"/>
              </a:rPr>
              <a:t>11/16 - Report Cards Sent Home </a:t>
            </a:r>
            <a:endParaRPr lang="en-US" sz="1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omic Sans MS" panose="030F0702030302020204" pitchFamily="66" charset="0"/>
              </a:rPr>
              <a:t>11/28 - </a:t>
            </a:r>
            <a:r>
              <a:rPr lang="en-US" sz="1000" b="1" dirty="0" err="1">
                <a:latin typeface="Comic Sans MS" panose="030F0702030302020204" pitchFamily="66" charset="0"/>
              </a:rPr>
              <a:t>Theatreworks</a:t>
            </a:r>
            <a:r>
              <a:rPr lang="en-US" sz="1000" b="1" dirty="0">
                <a:latin typeface="Comic Sans MS" panose="030F0702030302020204" pitchFamily="66" charset="0"/>
              </a:rPr>
              <a:t> at the High </a:t>
            </a:r>
            <a:r>
              <a:rPr lang="en-US" sz="1000" b="1" dirty="0" err="1" smtClean="0">
                <a:latin typeface="Comic Sans MS" panose="030F0702030302020204" pitchFamily="66" charset="0"/>
              </a:rPr>
              <a:t>Schoo</a:t>
            </a:r>
            <a:r>
              <a:rPr lang="en-US" sz="1000" b="1" dirty="0" smtClean="0">
                <a:latin typeface="Comic Sans MS" panose="030F0702030302020204" pitchFamily="66" charset="0"/>
              </a:rPr>
              <a:t> 1st </a:t>
            </a:r>
            <a:r>
              <a:rPr lang="en-US" sz="1000" b="1" dirty="0">
                <a:latin typeface="Comic Sans MS" panose="030F0702030302020204" pitchFamily="66" charset="0"/>
              </a:rPr>
              <a:t>&amp; 2</a:t>
            </a:r>
            <a:r>
              <a:rPr lang="en-US" sz="1000" b="1" baseline="30000" dirty="0">
                <a:latin typeface="Comic Sans MS" panose="030F0702030302020204" pitchFamily="66" charset="0"/>
              </a:rPr>
              <a:t>nd</a:t>
            </a:r>
            <a:r>
              <a:rPr lang="en-US" sz="1000" b="1" dirty="0">
                <a:latin typeface="Comic Sans MS" panose="030F0702030302020204" pitchFamily="66" charset="0"/>
              </a:rPr>
              <a:t> grades  9:30-10:30</a:t>
            </a:r>
            <a:endParaRPr lang="en-US" sz="1000" dirty="0">
              <a:latin typeface="Comic Sans MS" panose="030F0702030302020204" pitchFamily="66" charset="0"/>
            </a:endParaRPr>
          </a:p>
          <a:p>
            <a:pPr lvl="0" algn="ctr">
              <a:lnSpc>
                <a:spcPct val="150000"/>
              </a:lnSpc>
            </a:pPr>
            <a:r>
              <a:rPr lang="en-US" sz="1000" b="1" dirty="0" smtClean="0">
                <a:solidFill>
                  <a:schemeClr val="dk1"/>
                </a:solidFill>
                <a:latin typeface="Comic Sans MS"/>
                <a:sym typeface="Comic Sans MS"/>
              </a:rPr>
              <a:t>                  </a:t>
            </a:r>
            <a:endParaRPr lang="en-US" sz="1000" b="1" dirty="0"/>
          </a:p>
        </p:txBody>
      </p:sp>
      <p:sp>
        <p:nvSpPr>
          <p:cNvPr id="106" name="Google Shape;106;p13"/>
          <p:cNvSpPr/>
          <p:nvPr/>
        </p:nvSpPr>
        <p:spPr>
          <a:xfrm flipH="1">
            <a:off x="3401074" y="4872386"/>
            <a:ext cx="3249624" cy="4259475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FF">
              <a:alpha val="84705"/>
            </a:srgbClr>
          </a:solidFill>
          <a:ln w="381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464190" y="5251269"/>
            <a:ext cx="3045770" cy="3847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 a class we continue to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focus on behavior.  We have a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ifficult time with listening and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following directions. This week we will be focusing on listening activities. Then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being able to follow the directions.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This will directly benefit how much time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we spend off task throughout the day and can get through more instruction and work. 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I encourage you to have conversations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at home to reinforce the importance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sym typeface="Comic Sans MS"/>
              </a:rPr>
              <a:t>of listening and following directions. 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Comic Sans MS"/>
              <a:sym typeface="Comic Sans MS"/>
            </a:endParaRPr>
          </a:p>
        </p:txBody>
      </p:sp>
      <p:pic>
        <p:nvPicPr>
          <p:cNvPr id="108" name="Google Shape;108;p13" descr="10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585" y="52060"/>
            <a:ext cx="4628329" cy="77103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pic>
        <p:nvPicPr>
          <p:cNvPr id="109" name="Google Shape;109;p13" descr="Heart Pencils 1_6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2678880">
            <a:off x="419909" y="444213"/>
            <a:ext cx="1063959" cy="22023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 txBox="1"/>
          <p:nvPr/>
        </p:nvSpPr>
        <p:spPr>
          <a:xfrm>
            <a:off x="1600077" y="115504"/>
            <a:ext cx="425959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Mrs. Bagley’s Class News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October </a:t>
            </a: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29</a:t>
            </a:r>
            <a:r>
              <a:rPr lang="en-US" sz="1800" baseline="30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</a:t>
            </a: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November 2nd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1" name="Google Shape;111;p13" descr="16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8447760"/>
            <a:ext cx="2478505" cy="68410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112" name="Google Shape;112;p13"/>
          <p:cNvSpPr txBox="1"/>
          <p:nvPr/>
        </p:nvSpPr>
        <p:spPr>
          <a:xfrm>
            <a:off x="192928" y="8556949"/>
            <a:ext cx="20569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abagley@rhnet.org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04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158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Bagley</dc:creator>
  <cp:lastModifiedBy>%username%</cp:lastModifiedBy>
  <cp:revision>30</cp:revision>
  <cp:lastPrinted>2018-11-02T16:24:34Z</cp:lastPrinted>
  <dcterms:modified xsi:type="dcterms:W3CDTF">2018-11-02T16:24:44Z</dcterms:modified>
</cp:coreProperties>
</file>