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8" r:id="rId2"/>
  </p:sldIdLst>
  <p:sldSz cx="6858000" cy="9144000" type="screen4x3"/>
  <p:notesSz cx="68580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9" d="100"/>
          <a:sy n="49" d="100"/>
        </p:scale>
        <p:origin x="2128" y="3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22488" y="696913"/>
            <a:ext cx="2613025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5" tIns="91415" rIns="91415" bIns="9141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5506706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:notes"/>
          <p:cNvSpPr txBox="1">
            <a:spLocks noGrp="1"/>
          </p:cNvSpPr>
          <p:nvPr>
            <p:ph type="body" idx="1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spcFirstLastPara="1" wrap="square" lIns="91415" tIns="91415" rIns="91415" bIns="91415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99" name="Google Shape;9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22488" y="696913"/>
            <a:ext cx="2613025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"/>
          <p:cNvSpPr/>
          <p:nvPr/>
        </p:nvSpPr>
        <p:spPr>
          <a:xfrm>
            <a:off x="1787" y="8534400"/>
            <a:ext cx="6856214" cy="609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2"/>
          <p:cNvSpPr/>
          <p:nvPr/>
        </p:nvSpPr>
        <p:spPr>
          <a:xfrm>
            <a:off x="10" y="8445755"/>
            <a:ext cx="6856214" cy="853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ctrTitle"/>
          </p:nvPr>
        </p:nvSpPr>
        <p:spPr>
          <a:xfrm>
            <a:off x="617220" y="1011936"/>
            <a:ext cx="5657850" cy="4754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6000"/>
              <a:buFont typeface="Calibri"/>
              <a:buNone/>
              <a:defRPr sz="60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ubTitle" idx="1"/>
          </p:nvPr>
        </p:nvSpPr>
        <p:spPr>
          <a:xfrm>
            <a:off x="618779" y="5940828"/>
            <a:ext cx="565785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90000"/>
              </a:lnSpc>
              <a:spcBef>
                <a:spcPts val="15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dt" idx="10"/>
          </p:nvPr>
        </p:nvSpPr>
        <p:spPr>
          <a:xfrm>
            <a:off x="617221" y="8613049"/>
            <a:ext cx="1390652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75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ftr" idx="11"/>
          </p:nvPr>
        </p:nvSpPr>
        <p:spPr>
          <a:xfrm>
            <a:off x="2073480" y="8613049"/>
            <a:ext cx="2712827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675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Google Shape;21;p2"/>
          <p:cNvSpPr txBox="1">
            <a:spLocks noGrp="1"/>
          </p:cNvSpPr>
          <p:nvPr>
            <p:ph type="sldNum" idx="12"/>
          </p:nvPr>
        </p:nvSpPr>
        <p:spPr>
          <a:xfrm>
            <a:off x="5569009" y="8613049"/>
            <a:ext cx="738014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788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788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788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788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788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788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788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788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788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22" name="Google Shape;22;p2"/>
          <p:cNvCxnSpPr/>
          <p:nvPr/>
        </p:nvCxnSpPr>
        <p:spPr>
          <a:xfrm>
            <a:off x="679308" y="5791200"/>
            <a:ext cx="5554980" cy="0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>
            <a:spLocks noGrp="1"/>
          </p:cNvSpPr>
          <p:nvPr>
            <p:ph type="title"/>
          </p:nvPr>
        </p:nvSpPr>
        <p:spPr>
          <a:xfrm>
            <a:off x="617220" y="382139"/>
            <a:ext cx="5657850" cy="1934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600"/>
              <a:buFont typeface="Calibri"/>
              <a:buNone/>
              <a:defRPr sz="3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body" idx="1"/>
          </p:nvPr>
        </p:nvSpPr>
        <p:spPr>
          <a:xfrm>
            <a:off x="617220" y="2460979"/>
            <a:ext cx="2777490" cy="5364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/>
          <a:lstStyle>
            <a:lvl1pPr marL="457200" marR="0" lvl="0" indent="-323850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Calibri"/>
              <a:buChar char=" "/>
              <a:defRPr sz="15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14325" algn="l" rtl="0">
              <a:lnSpc>
                <a:spcPct val="90000"/>
              </a:lnSpc>
              <a:spcBef>
                <a:spcPts val="15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Calibri"/>
              <a:buChar char="◦"/>
              <a:defRPr sz="13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5275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050"/>
              <a:buFont typeface="Calibri"/>
              <a:buChar char="◦"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5275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050"/>
              <a:buFont typeface="Calibri"/>
              <a:buChar char="◦"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5275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050"/>
              <a:buFont typeface="Calibri"/>
              <a:buChar char="◦"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5275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050"/>
              <a:buFont typeface="Calibri"/>
              <a:buChar char="◦"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95275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050"/>
              <a:buFont typeface="Calibri"/>
              <a:buChar char="◦"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95275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050"/>
              <a:buFont typeface="Calibri"/>
              <a:buChar char="◦"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Pts val="1050"/>
              <a:buFont typeface="Calibri"/>
              <a:buChar char="◦"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body" idx="2"/>
          </p:nvPr>
        </p:nvSpPr>
        <p:spPr>
          <a:xfrm>
            <a:off x="3497580" y="2460980"/>
            <a:ext cx="2777490" cy="5364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/>
          <a:lstStyle>
            <a:lvl1pPr marL="457200" marR="0" lvl="0" indent="-323850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Calibri"/>
              <a:buChar char=" "/>
              <a:defRPr sz="15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14325" algn="l" rtl="0">
              <a:lnSpc>
                <a:spcPct val="90000"/>
              </a:lnSpc>
              <a:spcBef>
                <a:spcPts val="15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Calibri"/>
              <a:buChar char="◦"/>
              <a:defRPr sz="13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5275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050"/>
              <a:buFont typeface="Calibri"/>
              <a:buChar char="◦"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5275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050"/>
              <a:buFont typeface="Calibri"/>
              <a:buChar char="◦"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5275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050"/>
              <a:buFont typeface="Calibri"/>
              <a:buChar char="◦"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5275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050"/>
              <a:buFont typeface="Calibri"/>
              <a:buChar char="◦"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95275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050"/>
              <a:buFont typeface="Calibri"/>
              <a:buChar char="◦"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95275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050"/>
              <a:buFont typeface="Calibri"/>
              <a:buChar char="◦"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Pts val="1050"/>
              <a:buFont typeface="Calibri"/>
              <a:buChar char="◦"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dt" idx="10"/>
          </p:nvPr>
        </p:nvSpPr>
        <p:spPr>
          <a:xfrm>
            <a:off x="617221" y="8613049"/>
            <a:ext cx="1390652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75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Google Shape;43;p5"/>
          <p:cNvSpPr txBox="1">
            <a:spLocks noGrp="1"/>
          </p:cNvSpPr>
          <p:nvPr>
            <p:ph type="ftr" idx="11"/>
          </p:nvPr>
        </p:nvSpPr>
        <p:spPr>
          <a:xfrm>
            <a:off x="2073480" y="8613049"/>
            <a:ext cx="2712827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675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Google Shape;44;p5"/>
          <p:cNvSpPr txBox="1">
            <a:spLocks noGrp="1"/>
          </p:cNvSpPr>
          <p:nvPr>
            <p:ph type="sldNum" idx="12"/>
          </p:nvPr>
        </p:nvSpPr>
        <p:spPr>
          <a:xfrm>
            <a:off x="5569009" y="8613049"/>
            <a:ext cx="738014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788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788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788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788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788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788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788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788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788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6"/>
          <p:cNvSpPr txBox="1">
            <a:spLocks noGrp="1"/>
          </p:cNvSpPr>
          <p:nvPr>
            <p:ph type="title"/>
          </p:nvPr>
        </p:nvSpPr>
        <p:spPr>
          <a:xfrm>
            <a:off x="617220" y="382139"/>
            <a:ext cx="5657850" cy="1934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600"/>
              <a:buFont typeface="Calibri"/>
              <a:buNone/>
              <a:defRPr sz="3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body" idx="1"/>
          </p:nvPr>
        </p:nvSpPr>
        <p:spPr>
          <a:xfrm>
            <a:off x="617220" y="2461403"/>
            <a:ext cx="2777490" cy="9817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L="457200" marR="0" lvl="0" indent="-228600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Calibri"/>
              <a:buNone/>
              <a:defRPr sz="15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15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Calibri"/>
              <a:buNone/>
              <a:defRPr sz="15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Calibri"/>
              <a:buNone/>
              <a:defRPr sz="135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Calibri"/>
              <a:buNone/>
              <a:defRPr sz="12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Calibri"/>
              <a:buNone/>
              <a:defRPr sz="12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Calibri"/>
              <a:buNone/>
              <a:defRPr sz="12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Calibri"/>
              <a:buNone/>
              <a:defRPr sz="12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Calibri"/>
              <a:buNone/>
              <a:defRPr sz="12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Pts val="1200"/>
              <a:buFont typeface="Calibri"/>
              <a:buNone/>
              <a:defRPr sz="12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body" idx="2"/>
          </p:nvPr>
        </p:nvSpPr>
        <p:spPr>
          <a:xfrm>
            <a:off x="617220" y="3443112"/>
            <a:ext cx="2777490" cy="4504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/>
          <a:lstStyle>
            <a:lvl1pPr marL="457200" marR="0" lvl="0" indent="-323850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Calibri"/>
              <a:buChar char=" "/>
              <a:defRPr sz="15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14325" algn="l" rtl="0">
              <a:lnSpc>
                <a:spcPct val="90000"/>
              </a:lnSpc>
              <a:spcBef>
                <a:spcPts val="15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Calibri"/>
              <a:buChar char="◦"/>
              <a:defRPr sz="13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5275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050"/>
              <a:buFont typeface="Calibri"/>
              <a:buChar char="◦"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5275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050"/>
              <a:buFont typeface="Calibri"/>
              <a:buChar char="◦"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5275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050"/>
              <a:buFont typeface="Calibri"/>
              <a:buChar char="◦"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5275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050"/>
              <a:buFont typeface="Calibri"/>
              <a:buChar char="◦"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95275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050"/>
              <a:buFont typeface="Calibri"/>
              <a:buChar char="◦"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95275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050"/>
              <a:buFont typeface="Calibri"/>
              <a:buChar char="◦"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Pts val="1050"/>
              <a:buFont typeface="Calibri"/>
              <a:buChar char="◦"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body" idx="3"/>
          </p:nvPr>
        </p:nvSpPr>
        <p:spPr>
          <a:xfrm>
            <a:off x="3497580" y="2461403"/>
            <a:ext cx="2777490" cy="9817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L="457200" marR="0" lvl="0" indent="-228600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Calibri"/>
              <a:buNone/>
              <a:defRPr sz="15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15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Calibri"/>
              <a:buNone/>
              <a:defRPr sz="15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Calibri"/>
              <a:buNone/>
              <a:defRPr sz="135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Calibri"/>
              <a:buNone/>
              <a:defRPr sz="12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Calibri"/>
              <a:buNone/>
              <a:defRPr sz="12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Calibri"/>
              <a:buNone/>
              <a:defRPr sz="12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Calibri"/>
              <a:buNone/>
              <a:defRPr sz="12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Calibri"/>
              <a:buNone/>
              <a:defRPr sz="12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Pts val="1200"/>
              <a:buFont typeface="Calibri"/>
              <a:buNone/>
              <a:defRPr sz="12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Google Shape;50;p6"/>
          <p:cNvSpPr txBox="1">
            <a:spLocks noGrp="1"/>
          </p:cNvSpPr>
          <p:nvPr>
            <p:ph type="body" idx="4"/>
          </p:nvPr>
        </p:nvSpPr>
        <p:spPr>
          <a:xfrm>
            <a:off x="3497580" y="3443112"/>
            <a:ext cx="2777490" cy="4504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/>
          <a:lstStyle>
            <a:lvl1pPr marL="457200" marR="0" lvl="0" indent="-323850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Calibri"/>
              <a:buChar char=" "/>
              <a:defRPr sz="15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14325" algn="l" rtl="0">
              <a:lnSpc>
                <a:spcPct val="90000"/>
              </a:lnSpc>
              <a:spcBef>
                <a:spcPts val="15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Calibri"/>
              <a:buChar char="◦"/>
              <a:defRPr sz="13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5275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050"/>
              <a:buFont typeface="Calibri"/>
              <a:buChar char="◦"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5275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050"/>
              <a:buFont typeface="Calibri"/>
              <a:buChar char="◦"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5275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050"/>
              <a:buFont typeface="Calibri"/>
              <a:buChar char="◦"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5275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050"/>
              <a:buFont typeface="Calibri"/>
              <a:buChar char="◦"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95275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050"/>
              <a:buFont typeface="Calibri"/>
              <a:buChar char="◦"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95275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050"/>
              <a:buFont typeface="Calibri"/>
              <a:buChar char="◦"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Pts val="1050"/>
              <a:buFont typeface="Calibri"/>
              <a:buChar char="◦"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Google Shape;51;p6"/>
          <p:cNvSpPr txBox="1">
            <a:spLocks noGrp="1"/>
          </p:cNvSpPr>
          <p:nvPr>
            <p:ph type="dt" idx="10"/>
          </p:nvPr>
        </p:nvSpPr>
        <p:spPr>
          <a:xfrm>
            <a:off x="617221" y="8613049"/>
            <a:ext cx="1390652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75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6"/>
          <p:cNvSpPr txBox="1">
            <a:spLocks noGrp="1"/>
          </p:cNvSpPr>
          <p:nvPr>
            <p:ph type="ftr" idx="11"/>
          </p:nvPr>
        </p:nvSpPr>
        <p:spPr>
          <a:xfrm>
            <a:off x="2073480" y="8613049"/>
            <a:ext cx="2712827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675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6"/>
          <p:cNvSpPr txBox="1">
            <a:spLocks noGrp="1"/>
          </p:cNvSpPr>
          <p:nvPr>
            <p:ph type="sldNum" idx="12"/>
          </p:nvPr>
        </p:nvSpPr>
        <p:spPr>
          <a:xfrm>
            <a:off x="5569009" y="8613049"/>
            <a:ext cx="738014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788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788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788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788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788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788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788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788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788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7"/>
          <p:cNvSpPr txBox="1">
            <a:spLocks noGrp="1"/>
          </p:cNvSpPr>
          <p:nvPr>
            <p:ph type="title"/>
          </p:nvPr>
        </p:nvSpPr>
        <p:spPr>
          <a:xfrm>
            <a:off x="617220" y="382139"/>
            <a:ext cx="5657850" cy="1934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600"/>
              <a:buFont typeface="Calibri"/>
              <a:buNone/>
              <a:defRPr sz="3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6" name="Google Shape;56;p7"/>
          <p:cNvSpPr txBox="1">
            <a:spLocks noGrp="1"/>
          </p:cNvSpPr>
          <p:nvPr>
            <p:ph type="dt" idx="10"/>
          </p:nvPr>
        </p:nvSpPr>
        <p:spPr>
          <a:xfrm>
            <a:off x="617221" y="8613049"/>
            <a:ext cx="1390652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75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7"/>
          <p:cNvSpPr txBox="1">
            <a:spLocks noGrp="1"/>
          </p:cNvSpPr>
          <p:nvPr>
            <p:ph type="ftr" idx="11"/>
          </p:nvPr>
        </p:nvSpPr>
        <p:spPr>
          <a:xfrm>
            <a:off x="2073480" y="8613049"/>
            <a:ext cx="2712827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675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Google Shape;58;p7"/>
          <p:cNvSpPr txBox="1">
            <a:spLocks noGrp="1"/>
          </p:cNvSpPr>
          <p:nvPr>
            <p:ph type="sldNum" idx="12"/>
          </p:nvPr>
        </p:nvSpPr>
        <p:spPr>
          <a:xfrm>
            <a:off x="5569009" y="8613049"/>
            <a:ext cx="738014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788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788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788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788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788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788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788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788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788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" type="blank">
  <p:cSld name="BLANK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8"/>
          <p:cNvSpPr/>
          <p:nvPr/>
        </p:nvSpPr>
        <p:spPr>
          <a:xfrm>
            <a:off x="1787" y="8534400"/>
            <a:ext cx="6856214" cy="609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8"/>
          <p:cNvSpPr/>
          <p:nvPr/>
        </p:nvSpPr>
        <p:spPr>
          <a:xfrm>
            <a:off x="10" y="8445755"/>
            <a:ext cx="6856214" cy="853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8"/>
          <p:cNvSpPr txBox="1">
            <a:spLocks noGrp="1"/>
          </p:cNvSpPr>
          <p:nvPr>
            <p:ph type="dt" idx="10"/>
          </p:nvPr>
        </p:nvSpPr>
        <p:spPr>
          <a:xfrm>
            <a:off x="617221" y="8613049"/>
            <a:ext cx="1390652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75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8"/>
          <p:cNvSpPr txBox="1">
            <a:spLocks noGrp="1"/>
          </p:cNvSpPr>
          <p:nvPr>
            <p:ph type="ftr" idx="11"/>
          </p:nvPr>
        </p:nvSpPr>
        <p:spPr>
          <a:xfrm>
            <a:off x="2073480" y="8613049"/>
            <a:ext cx="2712827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675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8"/>
          <p:cNvSpPr txBox="1">
            <a:spLocks noGrp="1"/>
          </p:cNvSpPr>
          <p:nvPr>
            <p:ph type="sldNum" idx="12"/>
          </p:nvPr>
        </p:nvSpPr>
        <p:spPr>
          <a:xfrm>
            <a:off x="5569009" y="8613049"/>
            <a:ext cx="738014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788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788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788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788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788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788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788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788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788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t with Caption" type="objTx">
  <p:cSld name="OBJECT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9"/>
          <p:cNvSpPr/>
          <p:nvPr/>
        </p:nvSpPr>
        <p:spPr>
          <a:xfrm>
            <a:off x="10" y="0"/>
            <a:ext cx="2278570" cy="914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9"/>
          <p:cNvSpPr/>
          <p:nvPr/>
        </p:nvSpPr>
        <p:spPr>
          <a:xfrm>
            <a:off x="2272540" y="0"/>
            <a:ext cx="36005" cy="914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9"/>
          <p:cNvSpPr txBox="1">
            <a:spLocks noGrp="1"/>
          </p:cNvSpPr>
          <p:nvPr>
            <p:ph type="title"/>
          </p:nvPr>
        </p:nvSpPr>
        <p:spPr>
          <a:xfrm>
            <a:off x="257175" y="792479"/>
            <a:ext cx="1800225" cy="304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Calibri"/>
              <a:buNone/>
              <a:defRPr sz="27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body" idx="1"/>
          </p:nvPr>
        </p:nvSpPr>
        <p:spPr>
          <a:xfrm>
            <a:off x="2700338" y="975360"/>
            <a:ext cx="3651885" cy="701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/>
          <a:lstStyle>
            <a:lvl1pPr marL="457200" marR="0" lvl="0" indent="-323850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Calibri"/>
              <a:buChar char=" "/>
              <a:defRPr sz="15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14325" algn="l" rtl="0">
              <a:lnSpc>
                <a:spcPct val="90000"/>
              </a:lnSpc>
              <a:spcBef>
                <a:spcPts val="15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Calibri"/>
              <a:buChar char="◦"/>
              <a:defRPr sz="13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5275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050"/>
              <a:buFont typeface="Calibri"/>
              <a:buChar char="◦"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5275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050"/>
              <a:buFont typeface="Calibri"/>
              <a:buChar char="◦"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5275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050"/>
              <a:buFont typeface="Calibri"/>
              <a:buChar char="◦"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5275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050"/>
              <a:buFont typeface="Calibri"/>
              <a:buChar char="◦"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95275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050"/>
              <a:buFont typeface="Calibri"/>
              <a:buChar char="◦"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95275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050"/>
              <a:buFont typeface="Calibri"/>
              <a:buChar char="◦"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Pts val="1050"/>
              <a:buFont typeface="Calibri"/>
              <a:buChar char="◦"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Google Shape;70;p9"/>
          <p:cNvSpPr txBox="1">
            <a:spLocks noGrp="1"/>
          </p:cNvSpPr>
          <p:nvPr>
            <p:ph type="body" idx="2"/>
          </p:nvPr>
        </p:nvSpPr>
        <p:spPr>
          <a:xfrm>
            <a:off x="257175" y="3901440"/>
            <a:ext cx="1800225" cy="45054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accent1"/>
              </a:buClr>
              <a:buSzPts val="1125"/>
              <a:buFont typeface="Calibri"/>
              <a:buNone/>
              <a:defRPr sz="1125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15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750"/>
              <a:buFont typeface="Calibri"/>
              <a:buNone/>
              <a:defRPr sz="7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675"/>
              <a:buFont typeface="Calibri"/>
              <a:buNone/>
              <a:defRPr sz="675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675"/>
              <a:buFont typeface="Calibri"/>
              <a:buNone/>
              <a:defRPr sz="675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675"/>
              <a:buFont typeface="Calibri"/>
              <a:buNone/>
              <a:defRPr sz="675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675"/>
              <a:buFont typeface="Calibri"/>
              <a:buNone/>
              <a:defRPr sz="675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675"/>
              <a:buFont typeface="Calibri"/>
              <a:buNone/>
              <a:defRPr sz="675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Pts val="675"/>
              <a:buFont typeface="Calibri"/>
              <a:buNone/>
              <a:defRPr sz="675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9"/>
          <p:cNvSpPr txBox="1">
            <a:spLocks noGrp="1"/>
          </p:cNvSpPr>
          <p:nvPr>
            <p:ph type="dt" idx="10"/>
          </p:nvPr>
        </p:nvSpPr>
        <p:spPr>
          <a:xfrm>
            <a:off x="261851" y="8613049"/>
            <a:ext cx="1472912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75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Google Shape;72;p9"/>
          <p:cNvSpPr txBox="1">
            <a:spLocks noGrp="1"/>
          </p:cNvSpPr>
          <p:nvPr>
            <p:ph type="ftr" idx="11"/>
          </p:nvPr>
        </p:nvSpPr>
        <p:spPr>
          <a:xfrm>
            <a:off x="2700337" y="8613049"/>
            <a:ext cx="2614613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75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Google Shape;73;p9"/>
          <p:cNvSpPr txBox="1">
            <a:spLocks noGrp="1"/>
          </p:cNvSpPr>
          <p:nvPr>
            <p:ph type="sldNum" idx="12"/>
          </p:nvPr>
        </p:nvSpPr>
        <p:spPr>
          <a:xfrm>
            <a:off x="5569009" y="8613049"/>
            <a:ext cx="738014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788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788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788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788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788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788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788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788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788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icture with Caption" type="picTx">
  <p:cSld name="PICTURE_WITH_CAPTION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0"/>
          <p:cNvSpPr/>
          <p:nvPr/>
        </p:nvSpPr>
        <p:spPr>
          <a:xfrm>
            <a:off x="1" y="6604000"/>
            <a:ext cx="6856214" cy="254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10"/>
          <p:cNvSpPr/>
          <p:nvPr/>
        </p:nvSpPr>
        <p:spPr>
          <a:xfrm>
            <a:off x="10" y="6553435"/>
            <a:ext cx="6856214" cy="853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10"/>
          <p:cNvSpPr txBox="1">
            <a:spLocks noGrp="1"/>
          </p:cNvSpPr>
          <p:nvPr>
            <p:ph type="title"/>
          </p:nvPr>
        </p:nvSpPr>
        <p:spPr>
          <a:xfrm>
            <a:off x="617220" y="6766560"/>
            <a:ext cx="5688926" cy="109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b" anchorCtr="0"/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Calibri"/>
              <a:buNone/>
              <a:defRPr sz="27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8" name="Google Shape;78;p10"/>
          <p:cNvSpPr>
            <a:spLocks noGrp="1"/>
          </p:cNvSpPr>
          <p:nvPr>
            <p:ph type="pic" idx="2"/>
          </p:nvPr>
        </p:nvSpPr>
        <p:spPr>
          <a:xfrm>
            <a:off x="9" y="0"/>
            <a:ext cx="6857992" cy="6553435"/>
          </a:xfrm>
          <a:prstGeom prst="rect">
            <a:avLst/>
          </a:prstGeom>
          <a:solidFill>
            <a:srgbClr val="D2CDB0"/>
          </a:solidFill>
          <a:ln>
            <a:noFill/>
          </a:ln>
        </p:spPr>
        <p:txBody>
          <a:bodyPr spcFirstLastPara="1" wrap="square" lIns="457200" tIns="457200" rIns="0" bIns="45700" anchor="t" anchorCtr="0"/>
          <a:lstStyle>
            <a:lvl1pPr marR="0" lvl="0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Calibri"/>
              <a:buNone/>
              <a:defRPr sz="2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50"/>
              </a:spcBef>
              <a:spcAft>
                <a:spcPts val="0"/>
              </a:spcAft>
              <a:buClr>
                <a:schemeClr val="accent1"/>
              </a:buClr>
              <a:buSzPts val="2100"/>
              <a:buFont typeface="Calibri"/>
              <a:buNone/>
              <a:defRPr sz="21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Google Shape;79;p10"/>
          <p:cNvSpPr txBox="1">
            <a:spLocks noGrp="1"/>
          </p:cNvSpPr>
          <p:nvPr>
            <p:ph type="body" idx="1"/>
          </p:nvPr>
        </p:nvSpPr>
        <p:spPr>
          <a:xfrm>
            <a:off x="617220" y="7876032"/>
            <a:ext cx="5692140" cy="792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25"/>
              <a:buFont typeface="Calibri"/>
              <a:buNone/>
              <a:defRPr sz="1125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750"/>
              <a:buFont typeface="Calibri"/>
              <a:buNone/>
              <a:defRPr sz="7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675"/>
              <a:buFont typeface="Calibri"/>
              <a:buNone/>
              <a:defRPr sz="675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675"/>
              <a:buFont typeface="Calibri"/>
              <a:buNone/>
              <a:defRPr sz="675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675"/>
              <a:buFont typeface="Calibri"/>
              <a:buNone/>
              <a:defRPr sz="675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675"/>
              <a:buFont typeface="Calibri"/>
              <a:buNone/>
              <a:defRPr sz="675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675"/>
              <a:buFont typeface="Calibri"/>
              <a:buNone/>
              <a:defRPr sz="675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Pts val="675"/>
              <a:buFont typeface="Calibri"/>
              <a:buNone/>
              <a:defRPr sz="675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0" name="Google Shape;80;p10"/>
          <p:cNvSpPr txBox="1">
            <a:spLocks noGrp="1"/>
          </p:cNvSpPr>
          <p:nvPr>
            <p:ph type="dt" idx="10"/>
          </p:nvPr>
        </p:nvSpPr>
        <p:spPr>
          <a:xfrm>
            <a:off x="617221" y="8613049"/>
            <a:ext cx="1390652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75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Google Shape;81;p10"/>
          <p:cNvSpPr txBox="1">
            <a:spLocks noGrp="1"/>
          </p:cNvSpPr>
          <p:nvPr>
            <p:ph type="ftr" idx="11"/>
          </p:nvPr>
        </p:nvSpPr>
        <p:spPr>
          <a:xfrm>
            <a:off x="2073480" y="8613049"/>
            <a:ext cx="2712827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675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Google Shape;82;p10"/>
          <p:cNvSpPr txBox="1">
            <a:spLocks noGrp="1"/>
          </p:cNvSpPr>
          <p:nvPr>
            <p:ph type="sldNum" idx="12"/>
          </p:nvPr>
        </p:nvSpPr>
        <p:spPr>
          <a:xfrm>
            <a:off x="5569009" y="8613049"/>
            <a:ext cx="738014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788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788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788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788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788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788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788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788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788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1"/>
          <p:cNvSpPr txBox="1">
            <a:spLocks noGrp="1"/>
          </p:cNvSpPr>
          <p:nvPr>
            <p:ph type="title"/>
          </p:nvPr>
        </p:nvSpPr>
        <p:spPr>
          <a:xfrm>
            <a:off x="617220" y="382139"/>
            <a:ext cx="5657850" cy="1934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600"/>
              <a:buFont typeface="Calibri"/>
              <a:buNone/>
              <a:defRPr sz="3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5" name="Google Shape;85;p11"/>
          <p:cNvSpPr txBox="1">
            <a:spLocks noGrp="1"/>
          </p:cNvSpPr>
          <p:nvPr>
            <p:ph type="body" idx="1"/>
          </p:nvPr>
        </p:nvSpPr>
        <p:spPr>
          <a:xfrm rot="5400000">
            <a:off x="763904" y="2314293"/>
            <a:ext cx="5364480" cy="5657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t" anchorCtr="0"/>
          <a:lstStyle>
            <a:lvl1pPr marL="457200" marR="0" lvl="0" indent="-323850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Calibri"/>
              <a:buChar char=" "/>
              <a:defRPr sz="15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14325" algn="l" rtl="0">
              <a:lnSpc>
                <a:spcPct val="90000"/>
              </a:lnSpc>
              <a:spcBef>
                <a:spcPts val="15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Calibri"/>
              <a:buChar char="◦"/>
              <a:defRPr sz="13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5275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050"/>
              <a:buFont typeface="Calibri"/>
              <a:buChar char="◦"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5275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050"/>
              <a:buFont typeface="Calibri"/>
              <a:buChar char="◦"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5275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050"/>
              <a:buFont typeface="Calibri"/>
              <a:buChar char="◦"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5275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050"/>
              <a:buFont typeface="Calibri"/>
              <a:buChar char="◦"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95275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050"/>
              <a:buFont typeface="Calibri"/>
              <a:buChar char="◦"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95275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050"/>
              <a:buFont typeface="Calibri"/>
              <a:buChar char="◦"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Pts val="1050"/>
              <a:buFont typeface="Calibri"/>
              <a:buChar char="◦"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6" name="Google Shape;86;p11"/>
          <p:cNvSpPr txBox="1">
            <a:spLocks noGrp="1"/>
          </p:cNvSpPr>
          <p:nvPr>
            <p:ph type="dt" idx="10"/>
          </p:nvPr>
        </p:nvSpPr>
        <p:spPr>
          <a:xfrm>
            <a:off x="617221" y="8613049"/>
            <a:ext cx="1390652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75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7" name="Google Shape;87;p11"/>
          <p:cNvSpPr txBox="1">
            <a:spLocks noGrp="1"/>
          </p:cNvSpPr>
          <p:nvPr>
            <p:ph type="ftr" idx="11"/>
          </p:nvPr>
        </p:nvSpPr>
        <p:spPr>
          <a:xfrm>
            <a:off x="2073480" y="8613049"/>
            <a:ext cx="2712827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675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8" name="Google Shape;88;p11"/>
          <p:cNvSpPr txBox="1">
            <a:spLocks noGrp="1"/>
          </p:cNvSpPr>
          <p:nvPr>
            <p:ph type="sldNum" idx="12"/>
          </p:nvPr>
        </p:nvSpPr>
        <p:spPr>
          <a:xfrm>
            <a:off x="5569009" y="8613049"/>
            <a:ext cx="738014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788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788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788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788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788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788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788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788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788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ertical Title and Text" type="vertTitleAndTx">
  <p:cSld name="VERTICAL_TITLE_AND_VERTICAL_TEXT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2"/>
          <p:cNvSpPr/>
          <p:nvPr/>
        </p:nvSpPr>
        <p:spPr>
          <a:xfrm>
            <a:off x="1787" y="8534400"/>
            <a:ext cx="6856214" cy="609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12"/>
          <p:cNvSpPr/>
          <p:nvPr/>
        </p:nvSpPr>
        <p:spPr>
          <a:xfrm>
            <a:off x="10" y="8445755"/>
            <a:ext cx="6856214" cy="853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12"/>
          <p:cNvSpPr txBox="1">
            <a:spLocks noGrp="1"/>
          </p:cNvSpPr>
          <p:nvPr>
            <p:ph type="title"/>
          </p:nvPr>
        </p:nvSpPr>
        <p:spPr>
          <a:xfrm rot="5400000">
            <a:off x="1807203" y="3650290"/>
            <a:ext cx="7679864" cy="1478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600"/>
              <a:buFont typeface="Calibri"/>
              <a:buNone/>
              <a:defRPr sz="3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3" name="Google Shape;93;p12"/>
          <p:cNvSpPr txBox="1">
            <a:spLocks noGrp="1"/>
          </p:cNvSpPr>
          <p:nvPr>
            <p:ph type="body" idx="1"/>
          </p:nvPr>
        </p:nvSpPr>
        <p:spPr>
          <a:xfrm rot="5400000">
            <a:off x="-1193172" y="2214396"/>
            <a:ext cx="7679864" cy="4350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t" anchorCtr="0"/>
          <a:lstStyle>
            <a:lvl1pPr marL="457200" marR="0" lvl="0" indent="-323850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Calibri"/>
              <a:buChar char=" "/>
              <a:defRPr sz="15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14325" algn="l" rtl="0">
              <a:lnSpc>
                <a:spcPct val="90000"/>
              </a:lnSpc>
              <a:spcBef>
                <a:spcPts val="15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Calibri"/>
              <a:buChar char="◦"/>
              <a:defRPr sz="13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5275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050"/>
              <a:buFont typeface="Calibri"/>
              <a:buChar char="◦"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5275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050"/>
              <a:buFont typeface="Calibri"/>
              <a:buChar char="◦"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5275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050"/>
              <a:buFont typeface="Calibri"/>
              <a:buChar char="◦"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5275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050"/>
              <a:buFont typeface="Calibri"/>
              <a:buChar char="◦"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95275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050"/>
              <a:buFont typeface="Calibri"/>
              <a:buChar char="◦"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95275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050"/>
              <a:buFont typeface="Calibri"/>
              <a:buChar char="◦"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Pts val="1050"/>
              <a:buFont typeface="Calibri"/>
              <a:buChar char="◦"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4" name="Google Shape;94;p12"/>
          <p:cNvSpPr txBox="1">
            <a:spLocks noGrp="1"/>
          </p:cNvSpPr>
          <p:nvPr>
            <p:ph type="dt" idx="10"/>
          </p:nvPr>
        </p:nvSpPr>
        <p:spPr>
          <a:xfrm>
            <a:off x="617221" y="8613049"/>
            <a:ext cx="1390652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75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5" name="Google Shape;95;p12"/>
          <p:cNvSpPr txBox="1">
            <a:spLocks noGrp="1"/>
          </p:cNvSpPr>
          <p:nvPr>
            <p:ph type="ftr" idx="11"/>
          </p:nvPr>
        </p:nvSpPr>
        <p:spPr>
          <a:xfrm>
            <a:off x="2073480" y="8613049"/>
            <a:ext cx="2712827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675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6" name="Google Shape;96;p12"/>
          <p:cNvSpPr txBox="1">
            <a:spLocks noGrp="1"/>
          </p:cNvSpPr>
          <p:nvPr>
            <p:ph type="sldNum" idx="12"/>
          </p:nvPr>
        </p:nvSpPr>
        <p:spPr>
          <a:xfrm>
            <a:off x="5569009" y="8613049"/>
            <a:ext cx="738014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788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788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788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788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788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788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788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788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788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0" y="8534400"/>
            <a:ext cx="6858001" cy="609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Google Shape;7;p1"/>
          <p:cNvSpPr/>
          <p:nvPr/>
        </p:nvSpPr>
        <p:spPr>
          <a:xfrm>
            <a:off x="0" y="8445754"/>
            <a:ext cx="6858001" cy="87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title"/>
          </p:nvPr>
        </p:nvSpPr>
        <p:spPr>
          <a:xfrm>
            <a:off x="617220" y="382139"/>
            <a:ext cx="5657850" cy="1934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600"/>
              <a:buFont typeface="Calibri"/>
              <a:buNone/>
              <a:defRPr sz="3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body" idx="1"/>
          </p:nvPr>
        </p:nvSpPr>
        <p:spPr>
          <a:xfrm>
            <a:off x="617219" y="2460979"/>
            <a:ext cx="5657851" cy="5364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/>
          <a:lstStyle>
            <a:lvl1pPr marL="457200" marR="0" lvl="0" indent="-323850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Calibri"/>
              <a:buChar char=" "/>
              <a:defRPr sz="15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14325" algn="l" rtl="0">
              <a:lnSpc>
                <a:spcPct val="90000"/>
              </a:lnSpc>
              <a:spcBef>
                <a:spcPts val="15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Calibri"/>
              <a:buChar char="◦"/>
              <a:defRPr sz="13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5275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050"/>
              <a:buFont typeface="Calibri"/>
              <a:buChar char="◦"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5275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050"/>
              <a:buFont typeface="Calibri"/>
              <a:buChar char="◦"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5275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050"/>
              <a:buFont typeface="Calibri"/>
              <a:buChar char="◦"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5275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050"/>
              <a:buFont typeface="Calibri"/>
              <a:buChar char="◦"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95275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050"/>
              <a:buFont typeface="Calibri"/>
              <a:buChar char="◦"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95275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050"/>
              <a:buFont typeface="Calibri"/>
              <a:buChar char="◦"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Pts val="1050"/>
              <a:buFont typeface="Calibri"/>
              <a:buChar char="◦"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dt" idx="10"/>
          </p:nvPr>
        </p:nvSpPr>
        <p:spPr>
          <a:xfrm>
            <a:off x="617221" y="8613049"/>
            <a:ext cx="1390652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75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ftr" idx="11"/>
          </p:nvPr>
        </p:nvSpPr>
        <p:spPr>
          <a:xfrm>
            <a:off x="2073480" y="8613049"/>
            <a:ext cx="2712827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675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sldNum" idx="12"/>
          </p:nvPr>
        </p:nvSpPr>
        <p:spPr>
          <a:xfrm>
            <a:off x="5569009" y="8613049"/>
            <a:ext cx="738014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788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788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788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788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788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788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788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788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788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3" name="Google Shape;13;p1"/>
          <p:cNvCxnSpPr/>
          <p:nvPr/>
        </p:nvCxnSpPr>
        <p:spPr>
          <a:xfrm>
            <a:off x="671362" y="2317127"/>
            <a:ext cx="5606415" cy="0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Google Shape;101;p13" descr="greychevron2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696" y="-45435"/>
            <a:ext cx="6858000" cy="9144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13"/>
          <p:cNvSpPr/>
          <p:nvPr/>
        </p:nvSpPr>
        <p:spPr>
          <a:xfrm>
            <a:off x="229442" y="938304"/>
            <a:ext cx="6507024" cy="3818873"/>
          </a:xfrm>
          <a:prstGeom prst="roundRect">
            <a:avLst>
              <a:gd name="adj" fmla="val 16667"/>
            </a:avLst>
          </a:prstGeom>
          <a:solidFill>
            <a:srgbClr val="FFFFFF">
              <a:alpha val="84705"/>
            </a:srgbClr>
          </a:solidFill>
          <a:ln w="57150" cap="flat" cmpd="sng">
            <a:solidFill>
              <a:schemeClr val="dk1"/>
            </a:solidFill>
            <a:prstDash val="dot"/>
            <a:round/>
            <a:headEnd type="none" w="sm" len="sm"/>
            <a:tailEnd type="none" w="sm" len="sm"/>
          </a:ln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3"/>
          <p:cNvSpPr txBox="1"/>
          <p:nvPr/>
        </p:nvSpPr>
        <p:spPr>
          <a:xfrm>
            <a:off x="192928" y="938305"/>
            <a:ext cx="6736464" cy="4434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	</a:t>
            </a:r>
            <a:endParaRPr lang="en-US" sz="1200" b="1" dirty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With the change in the weather, please be sure to send a warm coat, hat, gloves to school everyday.  The hope is to get outsid</a:t>
            </a:r>
            <a:r>
              <a:rPr lang="en-US" dirty="0" smtClean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 for a few minutes of fresh air and exercise when the weather allows.  </a:t>
            </a:r>
            <a:endParaRPr lang="en-US" dirty="0" smtClean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Please practice getting cold weather clothes, boots, hat, gloves on and off in a quick time. </a:t>
            </a:r>
            <a:r>
              <a:rPr lang="en-US" dirty="0" smtClean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With the snow and wearing boots to school, please practice tying and untying their </a:t>
            </a:r>
            <a:r>
              <a:rPr lang="en-US" dirty="0" smtClean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sneakers.  </a:t>
            </a:r>
            <a:endParaRPr dirty="0" smtClean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b="1" dirty="0" smtClean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b="1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 dirty="0"/>
          </a:p>
        </p:txBody>
      </p:sp>
      <p:sp>
        <p:nvSpPr>
          <p:cNvPr id="104" name="Google Shape;104;p13"/>
          <p:cNvSpPr/>
          <p:nvPr/>
        </p:nvSpPr>
        <p:spPr>
          <a:xfrm>
            <a:off x="114536" y="4930862"/>
            <a:ext cx="3172002" cy="3592791"/>
          </a:xfrm>
          <a:prstGeom prst="snipRoundRect">
            <a:avLst>
              <a:gd name="adj1" fmla="val 16667"/>
              <a:gd name="adj2" fmla="val 16667"/>
            </a:avLst>
          </a:prstGeom>
          <a:solidFill>
            <a:srgbClr val="FFFFFF">
              <a:alpha val="84705"/>
            </a:srgbClr>
          </a:solidFill>
          <a:ln w="38100" cap="flat" cmpd="sng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13"/>
          <p:cNvSpPr txBox="1"/>
          <p:nvPr/>
        </p:nvSpPr>
        <p:spPr>
          <a:xfrm>
            <a:off x="292188" y="5027301"/>
            <a:ext cx="2852394" cy="3496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/>
            <a:r>
              <a:rPr lang="en-US" sz="1000" b="1" u="sng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SPECIALS SCHEDULE: </a:t>
            </a:r>
          </a:p>
          <a:p>
            <a:pPr lvl="0" algn="ctr">
              <a:lnSpc>
                <a:spcPct val="150000"/>
              </a:lnSpc>
            </a:pPr>
            <a:r>
              <a:rPr lang="en-US" sz="1000" b="1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Monday </a:t>
            </a:r>
            <a:r>
              <a:rPr lang="en-US" sz="1000" b="1" dirty="0" smtClean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11/4 </a:t>
            </a:r>
            <a:r>
              <a:rPr lang="en-US" sz="1000" b="1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– C</a:t>
            </a:r>
            <a:r>
              <a:rPr lang="en-US" sz="1000" b="1" dirty="0" smtClean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1000" b="1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Day    </a:t>
            </a:r>
          </a:p>
          <a:p>
            <a:pPr lvl="0" algn="ctr">
              <a:lnSpc>
                <a:spcPct val="150000"/>
              </a:lnSpc>
            </a:pPr>
            <a:r>
              <a:rPr lang="en-US" sz="1000" b="1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Tuesday </a:t>
            </a:r>
            <a:r>
              <a:rPr lang="en-US" sz="1000" b="1" dirty="0" smtClean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11/5 D </a:t>
            </a:r>
            <a:r>
              <a:rPr lang="en-US" sz="1000" b="1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Day   </a:t>
            </a:r>
          </a:p>
          <a:p>
            <a:pPr lvl="0" algn="ctr">
              <a:lnSpc>
                <a:spcPct val="150000"/>
              </a:lnSpc>
            </a:pPr>
            <a:r>
              <a:rPr lang="en-US" sz="1000" b="1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Wednesday </a:t>
            </a:r>
            <a:r>
              <a:rPr lang="en-US" sz="1000" b="1" dirty="0" smtClean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11/6– A </a:t>
            </a:r>
            <a:r>
              <a:rPr lang="en-US" sz="1000" b="1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Day    </a:t>
            </a:r>
          </a:p>
          <a:p>
            <a:pPr lvl="0" algn="ctr">
              <a:lnSpc>
                <a:spcPct val="150000"/>
              </a:lnSpc>
            </a:pPr>
            <a:r>
              <a:rPr lang="en-US" sz="1000" b="1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Thursday </a:t>
            </a:r>
            <a:r>
              <a:rPr lang="en-US" sz="1000" b="1" dirty="0" smtClean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11/7 </a:t>
            </a:r>
            <a:r>
              <a:rPr lang="en-US" sz="1000" b="1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– </a:t>
            </a:r>
            <a:r>
              <a:rPr lang="en-US" sz="1000" b="1" dirty="0" smtClean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B Day      </a:t>
            </a:r>
            <a:endParaRPr lang="en-US" sz="1000" b="1" dirty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lvl="0" algn="ctr">
              <a:lnSpc>
                <a:spcPct val="150000"/>
              </a:lnSpc>
            </a:pPr>
            <a:r>
              <a:rPr lang="en-US" sz="1000" b="1" dirty="0">
                <a:solidFill>
                  <a:schemeClr val="dk1"/>
                </a:solidFill>
                <a:latin typeface="Comic Sans MS"/>
                <a:sym typeface="Comic Sans MS"/>
              </a:rPr>
              <a:t>Friday </a:t>
            </a:r>
            <a:r>
              <a:rPr lang="en-US" sz="1000" b="1" dirty="0" smtClean="0">
                <a:solidFill>
                  <a:schemeClr val="dk1"/>
                </a:solidFill>
                <a:latin typeface="Comic Sans MS"/>
                <a:sym typeface="Comic Sans MS"/>
              </a:rPr>
              <a:t>11/8 </a:t>
            </a:r>
            <a:r>
              <a:rPr lang="en-US" sz="1000" b="1" dirty="0">
                <a:solidFill>
                  <a:schemeClr val="dk1"/>
                </a:solidFill>
                <a:latin typeface="Comic Sans MS"/>
                <a:sym typeface="Comic Sans MS"/>
              </a:rPr>
              <a:t>– </a:t>
            </a:r>
            <a:r>
              <a:rPr lang="en-US" sz="1000" b="1" dirty="0" smtClean="0">
                <a:solidFill>
                  <a:schemeClr val="dk1"/>
                </a:solidFill>
                <a:latin typeface="Comic Sans MS"/>
                <a:sym typeface="Comic Sans MS"/>
              </a:rPr>
              <a:t>C Day    </a:t>
            </a:r>
          </a:p>
          <a:p>
            <a:pPr lvl="0" algn="ctr">
              <a:lnSpc>
                <a:spcPct val="150000"/>
              </a:lnSpc>
            </a:pPr>
            <a:endParaRPr lang="en-US" sz="1000" b="1" dirty="0" smtClean="0">
              <a:solidFill>
                <a:schemeClr val="dk1"/>
              </a:solidFill>
              <a:latin typeface="Comic Sans MS"/>
              <a:sym typeface="Comic Sans MS"/>
            </a:endParaRPr>
          </a:p>
          <a:p>
            <a:pPr lvl="0">
              <a:lnSpc>
                <a:spcPct val="150000"/>
              </a:lnSpc>
            </a:pPr>
            <a:r>
              <a:rPr lang="en-US" sz="1000" b="1" u="sng" dirty="0" smtClean="0">
                <a:solidFill>
                  <a:schemeClr val="dk1"/>
                </a:solidFill>
                <a:latin typeface="Comic Sans MS"/>
                <a:sym typeface="Comic Sans MS"/>
              </a:rPr>
              <a:t>Important Dates</a:t>
            </a:r>
            <a:r>
              <a:rPr lang="en-US" sz="1000" b="1" dirty="0" smtClean="0">
                <a:solidFill>
                  <a:schemeClr val="dk1"/>
                </a:solidFill>
                <a:latin typeface="Comic Sans MS"/>
                <a:sym typeface="Comic Sans MS"/>
              </a:rPr>
              <a:t>:  </a:t>
            </a:r>
          </a:p>
          <a:p>
            <a:pPr>
              <a:lnSpc>
                <a:spcPct val="150000"/>
              </a:lnSpc>
            </a:pPr>
            <a:r>
              <a:rPr lang="en-US" sz="1000" b="1" dirty="0" smtClean="0">
                <a:latin typeface="Comic Sans MS" panose="030F0702030302020204" pitchFamily="66" charset="0"/>
              </a:rPr>
              <a:t>11/12 </a:t>
            </a:r>
            <a:r>
              <a:rPr lang="en-US" sz="1000" b="1" dirty="0">
                <a:latin typeface="Comic Sans MS" panose="030F0702030302020204" pitchFamily="66" charset="0"/>
              </a:rPr>
              <a:t>- VETERAN’S DAY - NO SCHOOL</a:t>
            </a:r>
            <a:endParaRPr lang="en-US" sz="1000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en-US" sz="1000" b="1" dirty="0">
                <a:latin typeface="Comic Sans MS" panose="030F0702030302020204" pitchFamily="66" charset="0"/>
              </a:rPr>
              <a:t>11/14 - Picture Retake Day</a:t>
            </a:r>
            <a:endParaRPr lang="en-US" sz="1000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en-US" sz="1000" b="1" dirty="0">
                <a:latin typeface="Comic Sans MS" panose="030F0702030302020204" pitchFamily="66" charset="0"/>
              </a:rPr>
              <a:t>11/14 - Parent Group Meeting 6:30 pm</a:t>
            </a:r>
            <a:endParaRPr lang="en-US" sz="1000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en-US" sz="1000" b="1" dirty="0">
                <a:latin typeface="Comic Sans MS" panose="030F0702030302020204" pitchFamily="66" charset="0"/>
              </a:rPr>
              <a:t>11/16 - Report Cards Sent Home </a:t>
            </a:r>
            <a:endParaRPr lang="en-US" sz="1000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en-US" sz="1000" b="1" dirty="0">
                <a:latin typeface="Comic Sans MS" panose="030F0702030302020204" pitchFamily="66" charset="0"/>
              </a:rPr>
              <a:t>11/28 - </a:t>
            </a:r>
            <a:r>
              <a:rPr lang="en-US" sz="1000" b="1" dirty="0" err="1">
                <a:latin typeface="Comic Sans MS" panose="030F0702030302020204" pitchFamily="66" charset="0"/>
              </a:rPr>
              <a:t>Theatreworks</a:t>
            </a:r>
            <a:r>
              <a:rPr lang="en-US" sz="1000" b="1" dirty="0">
                <a:latin typeface="Comic Sans MS" panose="030F0702030302020204" pitchFamily="66" charset="0"/>
              </a:rPr>
              <a:t> at the High </a:t>
            </a:r>
            <a:r>
              <a:rPr lang="en-US" sz="1000" b="1" dirty="0" err="1" smtClean="0">
                <a:latin typeface="Comic Sans MS" panose="030F0702030302020204" pitchFamily="66" charset="0"/>
              </a:rPr>
              <a:t>Schoo</a:t>
            </a:r>
            <a:r>
              <a:rPr lang="en-US" sz="1000" b="1" dirty="0" smtClean="0">
                <a:latin typeface="Comic Sans MS" panose="030F0702030302020204" pitchFamily="66" charset="0"/>
              </a:rPr>
              <a:t> 1st </a:t>
            </a:r>
            <a:r>
              <a:rPr lang="en-US" sz="1000" b="1" dirty="0">
                <a:latin typeface="Comic Sans MS" panose="030F0702030302020204" pitchFamily="66" charset="0"/>
              </a:rPr>
              <a:t>&amp; 2</a:t>
            </a:r>
            <a:r>
              <a:rPr lang="en-US" sz="1000" b="1" baseline="30000" dirty="0">
                <a:latin typeface="Comic Sans MS" panose="030F0702030302020204" pitchFamily="66" charset="0"/>
              </a:rPr>
              <a:t>nd</a:t>
            </a:r>
            <a:r>
              <a:rPr lang="en-US" sz="1000" b="1" dirty="0">
                <a:latin typeface="Comic Sans MS" panose="030F0702030302020204" pitchFamily="66" charset="0"/>
              </a:rPr>
              <a:t> grades  9:30-10:30</a:t>
            </a:r>
            <a:endParaRPr lang="en-US" sz="1000" dirty="0">
              <a:latin typeface="Comic Sans MS" panose="030F0702030302020204" pitchFamily="66" charset="0"/>
            </a:endParaRPr>
          </a:p>
          <a:p>
            <a:pPr lvl="0" algn="ctr">
              <a:lnSpc>
                <a:spcPct val="150000"/>
              </a:lnSpc>
            </a:pPr>
            <a:r>
              <a:rPr lang="en-US" sz="1000" b="1" dirty="0" smtClean="0">
                <a:solidFill>
                  <a:schemeClr val="dk1"/>
                </a:solidFill>
                <a:latin typeface="Comic Sans MS"/>
                <a:sym typeface="Comic Sans MS"/>
              </a:rPr>
              <a:t>                  </a:t>
            </a:r>
            <a:endParaRPr lang="en-US" sz="1000" b="1" dirty="0"/>
          </a:p>
        </p:txBody>
      </p:sp>
      <p:sp>
        <p:nvSpPr>
          <p:cNvPr id="106" name="Google Shape;106;p13"/>
          <p:cNvSpPr/>
          <p:nvPr/>
        </p:nvSpPr>
        <p:spPr>
          <a:xfrm flipH="1">
            <a:off x="3401074" y="4872386"/>
            <a:ext cx="3249624" cy="4259475"/>
          </a:xfrm>
          <a:prstGeom prst="snipRoundRect">
            <a:avLst>
              <a:gd name="adj1" fmla="val 16667"/>
              <a:gd name="adj2" fmla="val 16667"/>
            </a:avLst>
          </a:prstGeom>
          <a:solidFill>
            <a:srgbClr val="FFFFFF">
              <a:alpha val="84705"/>
            </a:srgbClr>
          </a:solidFill>
          <a:ln w="38100" cap="flat" cmpd="sng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13"/>
          <p:cNvSpPr txBox="1"/>
          <p:nvPr/>
        </p:nvSpPr>
        <p:spPr>
          <a:xfrm>
            <a:off x="3464190" y="5251269"/>
            <a:ext cx="3045770" cy="3847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smtClean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As a class we continue to </a:t>
            </a: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smtClean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focus on behavior.  We have a</a:t>
            </a: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</a:t>
            </a:r>
            <a:r>
              <a:rPr lang="en-US" sz="1200" dirty="0" smtClean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ifficult time with listening and </a:t>
            </a: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smtClean="0">
                <a:solidFill>
                  <a:schemeClr val="dk1"/>
                </a:solidFill>
                <a:latin typeface="Comic Sans MS"/>
                <a:sym typeface="Comic Sans MS"/>
              </a:rPr>
              <a:t>following directions. This week we will be focusing on listening activities. Then </a:t>
            </a: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smtClean="0">
                <a:solidFill>
                  <a:schemeClr val="dk1"/>
                </a:solidFill>
                <a:latin typeface="Comic Sans MS"/>
                <a:sym typeface="Comic Sans MS"/>
              </a:rPr>
              <a:t>being able to follow the directions. </a:t>
            </a: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solidFill>
                <a:schemeClr val="dk1"/>
              </a:solidFill>
              <a:latin typeface="Comic Sans MS"/>
              <a:sym typeface="Comic Sans MS"/>
            </a:endParaRP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smtClean="0">
                <a:solidFill>
                  <a:schemeClr val="dk1"/>
                </a:solidFill>
                <a:latin typeface="Comic Sans MS"/>
                <a:sym typeface="Comic Sans MS"/>
              </a:rPr>
              <a:t>This will directly benefit how much time</a:t>
            </a: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smtClean="0">
                <a:solidFill>
                  <a:schemeClr val="dk1"/>
                </a:solidFill>
                <a:latin typeface="Comic Sans MS"/>
                <a:sym typeface="Comic Sans MS"/>
              </a:rPr>
              <a:t>we spend off task throughout the day and can get through more instruction and work.  </a:t>
            </a: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smtClean="0">
                <a:solidFill>
                  <a:schemeClr val="dk1"/>
                </a:solidFill>
                <a:latin typeface="Comic Sans MS"/>
                <a:sym typeface="Comic Sans MS"/>
              </a:rPr>
              <a:t>I encourage you to have conversations</a:t>
            </a: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smtClean="0">
                <a:solidFill>
                  <a:schemeClr val="dk1"/>
                </a:solidFill>
                <a:latin typeface="Comic Sans MS"/>
                <a:sym typeface="Comic Sans MS"/>
              </a:rPr>
              <a:t>at home to reinforce the importance </a:t>
            </a: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smtClean="0">
                <a:solidFill>
                  <a:schemeClr val="dk1"/>
                </a:solidFill>
                <a:latin typeface="Comic Sans MS"/>
                <a:sym typeface="Comic Sans MS"/>
              </a:rPr>
              <a:t>of listening and following directions.  </a:t>
            </a: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 smtClean="0">
              <a:solidFill>
                <a:schemeClr val="dk1"/>
              </a:solidFill>
              <a:latin typeface="Comic Sans MS"/>
              <a:sym typeface="Comic Sans MS"/>
            </a:endParaRP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 smtClean="0">
              <a:solidFill>
                <a:schemeClr val="dk1"/>
              </a:solidFill>
              <a:latin typeface="Comic Sans MS"/>
              <a:sym typeface="Comic Sans MS"/>
            </a:endParaRPr>
          </a:p>
        </p:txBody>
      </p:sp>
      <p:pic>
        <p:nvPicPr>
          <p:cNvPr id="108" name="Google Shape;108;p13" descr="10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467585" y="52060"/>
            <a:ext cx="4628329" cy="771034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srgbClr val="000000">
                <a:alpha val="40000"/>
              </a:srgbClr>
            </a:outerShdw>
          </a:effectLst>
        </p:spPr>
      </p:pic>
      <p:pic>
        <p:nvPicPr>
          <p:cNvPr id="109" name="Google Shape;109;p13" descr="Heart Pencils 1_6.png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2678880">
            <a:off x="419909" y="444213"/>
            <a:ext cx="1063959" cy="220234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13"/>
          <p:cNvSpPr txBox="1"/>
          <p:nvPr/>
        </p:nvSpPr>
        <p:spPr>
          <a:xfrm>
            <a:off x="1600077" y="115504"/>
            <a:ext cx="425959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Mrs. Bagley’s Class News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October </a:t>
            </a:r>
            <a:r>
              <a:rPr lang="en-US" sz="1800" dirty="0" smtClean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29</a:t>
            </a:r>
            <a:r>
              <a:rPr lang="en-US" sz="1800" baseline="30000" dirty="0" smtClean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</a:t>
            </a:r>
            <a:r>
              <a:rPr lang="en-US" sz="1800" dirty="0" smtClean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– November 2nd</a:t>
            </a:r>
            <a:endParaRPr sz="1600" dirty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11" name="Google Shape;111;p13" descr="16.png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0" y="8447760"/>
            <a:ext cx="2478505" cy="684101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srgbClr val="000000">
                <a:alpha val="40000"/>
              </a:srgbClr>
            </a:outerShdw>
          </a:effectLst>
        </p:spPr>
      </p:pic>
      <p:sp>
        <p:nvSpPr>
          <p:cNvPr id="112" name="Google Shape;112;p13"/>
          <p:cNvSpPr txBox="1"/>
          <p:nvPr/>
        </p:nvSpPr>
        <p:spPr>
          <a:xfrm>
            <a:off x="192928" y="8556949"/>
            <a:ext cx="205697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abagley@rhnet.org</a:t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00402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rgbClr val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3368</TotalTime>
  <Words>158</Words>
  <Application>Microsoft Office PowerPoint</Application>
  <PresentationFormat>On-screen Show (4:3)</PresentationFormat>
  <Paragraphs>33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Comic Sans MS</vt:lpstr>
      <vt:lpstr>Retrospect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Bagley</dc:creator>
  <cp:lastModifiedBy>%username%</cp:lastModifiedBy>
  <cp:revision>30</cp:revision>
  <cp:lastPrinted>2018-11-02T16:24:34Z</cp:lastPrinted>
  <dcterms:modified xsi:type="dcterms:W3CDTF">2018-11-02T16:24:44Z</dcterms:modified>
</cp:coreProperties>
</file>