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77441-1044-2D4F-B66C-42A190A9F1F9}" type="datetimeFigureOut">
              <a:rPr lang="en-US" smtClean="0"/>
              <a:t>1/28/12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5A767-986F-8845-B5C0-4F74DC59A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701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F1F-412B-4F8A-9B02-0EEB205ED5A1}" type="datetimeFigureOut">
              <a:rPr lang="en-US" smtClean="0"/>
              <a:pPr/>
              <a:t>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63660-8CEE-431A-964E-B68FDF608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F1F-412B-4F8A-9B02-0EEB205ED5A1}" type="datetimeFigureOut">
              <a:rPr lang="en-US" smtClean="0"/>
              <a:pPr/>
              <a:t>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63660-8CEE-431A-964E-B68FDF608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F1F-412B-4F8A-9B02-0EEB205ED5A1}" type="datetimeFigureOut">
              <a:rPr lang="en-US" smtClean="0"/>
              <a:pPr/>
              <a:t>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63660-8CEE-431A-964E-B68FDF608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F1F-412B-4F8A-9B02-0EEB205ED5A1}" type="datetimeFigureOut">
              <a:rPr lang="en-US" smtClean="0"/>
              <a:pPr/>
              <a:t>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63660-8CEE-431A-964E-B68FDF608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F1F-412B-4F8A-9B02-0EEB205ED5A1}" type="datetimeFigureOut">
              <a:rPr lang="en-US" smtClean="0"/>
              <a:pPr/>
              <a:t>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63660-8CEE-431A-964E-B68FDF608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F1F-412B-4F8A-9B02-0EEB205ED5A1}" type="datetimeFigureOut">
              <a:rPr lang="en-US" smtClean="0"/>
              <a:pPr/>
              <a:t>1/28/12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63660-8CEE-431A-964E-B68FDF608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F1F-412B-4F8A-9B02-0EEB205ED5A1}" type="datetimeFigureOut">
              <a:rPr lang="en-US" smtClean="0"/>
              <a:pPr/>
              <a:t>1/28/12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63660-8CEE-431A-964E-B68FDF608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F1F-412B-4F8A-9B02-0EEB205ED5A1}" type="datetimeFigureOut">
              <a:rPr lang="en-US" smtClean="0"/>
              <a:pPr/>
              <a:t>1/28/12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63660-8CEE-431A-964E-B68FDF608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F1F-412B-4F8A-9B02-0EEB205ED5A1}" type="datetimeFigureOut">
              <a:rPr lang="en-US" smtClean="0"/>
              <a:pPr/>
              <a:t>1/28/12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63660-8CEE-431A-964E-B68FDF608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F1F-412B-4F8A-9B02-0EEB205ED5A1}" type="datetimeFigureOut">
              <a:rPr lang="en-US" smtClean="0"/>
              <a:pPr/>
              <a:t>1/28/12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63660-8CEE-431A-964E-B68FDF608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F1F-412B-4F8A-9B02-0EEB205ED5A1}" type="datetimeFigureOut">
              <a:rPr lang="en-US" smtClean="0"/>
              <a:pPr/>
              <a:t>1/28/12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63660-8CEE-431A-964E-B68FDF608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1EF1F-412B-4F8A-9B02-0EEB205ED5A1}" type="datetimeFigureOut">
              <a:rPr lang="en-US" smtClean="0"/>
              <a:pPr/>
              <a:t>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63660-8CEE-431A-964E-B68FDF608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png"/><Relationship Id="rId3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png"/><Relationship Id="rId3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January </a:t>
            </a:r>
            <a:r>
              <a:rPr lang="en-US" smtClean="0"/>
              <a:t>2012 Regents Exam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These are the questions from the January exam that contain the material we have covered so far.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212" y="685800"/>
            <a:ext cx="8739188" cy="109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937" y="3075882"/>
            <a:ext cx="8653463" cy="1419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3505199"/>
            <a:ext cx="3124200" cy="319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60888"/>
            <a:ext cx="8610600" cy="197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2209800"/>
            <a:ext cx="4038600" cy="4135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81000"/>
            <a:ext cx="8534400" cy="203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2438400"/>
            <a:ext cx="4038600" cy="4135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143000"/>
            <a:ext cx="765810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3013" y="1366838"/>
            <a:ext cx="6657975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438400"/>
            <a:ext cx="66008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3950" y="4800600"/>
            <a:ext cx="657225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514350"/>
            <a:ext cx="654367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28600"/>
            <a:ext cx="6696075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4410075"/>
            <a:ext cx="667702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990600"/>
            <a:ext cx="6696075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609600"/>
            <a:ext cx="66294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8725" y="2505075"/>
            <a:ext cx="668655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4667250"/>
            <a:ext cx="6362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838200"/>
            <a:ext cx="5562600" cy="5140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81000"/>
            <a:ext cx="66675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3488" y="2781300"/>
            <a:ext cx="66770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4733925"/>
            <a:ext cx="663892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95400"/>
            <a:ext cx="7043738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22</Words>
  <Application>Microsoft Macintosh PowerPoint</Application>
  <PresentationFormat>On-screen Show (4:3)</PresentationFormat>
  <Paragraphs>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January 2012 Regents Exam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Rush-Henrietta Central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falcij</dc:creator>
  <cp:lastModifiedBy>Jake Falci</cp:lastModifiedBy>
  <cp:revision>6</cp:revision>
  <cp:lastPrinted>2012-01-28T19:35:15Z</cp:lastPrinted>
  <dcterms:created xsi:type="dcterms:W3CDTF">2012-01-28T18:43:12Z</dcterms:created>
  <dcterms:modified xsi:type="dcterms:W3CDTF">2012-01-28T20:10:54Z</dcterms:modified>
</cp:coreProperties>
</file>