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Lst>
  <p:sldSz cy="91440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880"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Google Shape;98;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showMasterSp="0" type="title">
  <p:cSld name="TITLE">
    <p:spTree>
      <p:nvGrpSpPr>
        <p:cNvPr id="14" name="Shape 14"/>
        <p:cNvGrpSpPr/>
        <p:nvPr/>
      </p:nvGrpSpPr>
      <p:grpSpPr>
        <a:xfrm>
          <a:off x="0" y="0"/>
          <a:ext cx="0" cy="0"/>
          <a:chOff x="0" y="0"/>
          <a:chExt cx="0" cy="0"/>
        </a:xfrm>
      </p:grpSpPr>
      <p:sp>
        <p:nvSpPr>
          <p:cNvPr id="15" name="Google Shape;15;p2"/>
          <p:cNvSpPr/>
          <p:nvPr/>
        </p:nvSpPr>
        <p:spPr>
          <a:xfrm>
            <a:off x="1787" y="8534400"/>
            <a:ext cx="6856214" cy="6096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10" y="8445755"/>
            <a:ext cx="6856214" cy="85344"/>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txBox="1"/>
          <p:nvPr>
            <p:ph type="ctrTitle"/>
          </p:nvPr>
        </p:nvSpPr>
        <p:spPr>
          <a:xfrm>
            <a:off x="617220" y="1011936"/>
            <a:ext cx="5657850" cy="4754880"/>
          </a:xfrm>
          <a:prstGeom prst="rect">
            <a:avLst/>
          </a:prstGeom>
          <a:noFill/>
          <a:ln>
            <a:noFill/>
          </a:ln>
        </p:spPr>
        <p:txBody>
          <a:bodyPr anchorCtr="0" anchor="b" bIns="45700" lIns="91425" spcFirstLastPara="1" rIns="91425" wrap="square" tIns="45700"/>
          <a:lstStyle>
            <a:lvl1pPr lvl="0" marR="0" rtl="0" algn="l">
              <a:lnSpc>
                <a:spcPct val="85000"/>
              </a:lnSpc>
              <a:spcBef>
                <a:spcPts val="0"/>
              </a:spcBef>
              <a:spcAft>
                <a:spcPts val="0"/>
              </a:spcAft>
              <a:buClr>
                <a:srgbClr val="262626"/>
              </a:buClr>
              <a:buSzPts val="6000"/>
              <a:buFont typeface="Calibri"/>
              <a:buNone/>
              <a:defRPr b="0" i="0" sz="6000" u="none" cap="none" strike="noStrike">
                <a:solidFill>
                  <a:srgbClr val="262626"/>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8" name="Google Shape;18;p2"/>
          <p:cNvSpPr txBox="1"/>
          <p:nvPr>
            <p:ph idx="1" type="subTitle"/>
          </p:nvPr>
        </p:nvSpPr>
        <p:spPr>
          <a:xfrm>
            <a:off x="618779" y="5940828"/>
            <a:ext cx="5657850" cy="1524000"/>
          </a:xfrm>
          <a:prstGeom prst="rect">
            <a:avLst/>
          </a:prstGeom>
          <a:noFill/>
          <a:ln>
            <a:noFill/>
          </a:ln>
        </p:spPr>
        <p:txBody>
          <a:bodyPr anchorCtr="0" anchor="t" bIns="45700" lIns="91425" spcFirstLastPara="1" rIns="91425" wrap="square" tIns="45700"/>
          <a:lstStyle>
            <a:lvl1pPr lvl="0" marR="0" rtl="0" algn="l">
              <a:lnSpc>
                <a:spcPct val="90000"/>
              </a:lnSpc>
              <a:spcBef>
                <a:spcPts val="900"/>
              </a:spcBef>
              <a:spcAft>
                <a:spcPts val="0"/>
              </a:spcAft>
              <a:buClr>
                <a:schemeClr val="accent1"/>
              </a:buClr>
              <a:buSzPts val="1800"/>
              <a:buFont typeface="Calibri"/>
              <a:buNone/>
              <a:defRPr b="0" i="0" sz="1800" u="none" cap="none" strike="noStrike">
                <a:solidFill>
                  <a:schemeClr val="dk2"/>
                </a:solidFill>
                <a:latin typeface="Calibri"/>
                <a:ea typeface="Calibri"/>
                <a:cs typeface="Calibri"/>
                <a:sym typeface="Calibri"/>
              </a:defRPr>
            </a:lvl1pPr>
            <a:lvl2pPr lvl="1" marR="0" rtl="0" algn="ctr">
              <a:lnSpc>
                <a:spcPct val="90000"/>
              </a:lnSpc>
              <a:spcBef>
                <a:spcPts val="150"/>
              </a:spcBef>
              <a:spcAft>
                <a:spcPts val="0"/>
              </a:spcAft>
              <a:buClr>
                <a:schemeClr val="accent1"/>
              </a:buClr>
              <a:buSzPts val="1800"/>
              <a:buFont typeface="Calibri"/>
              <a:buNone/>
              <a:defRPr b="0" i="0" sz="1800" u="none" cap="none" strike="noStrike">
                <a:solidFill>
                  <a:srgbClr val="3F3F3F"/>
                </a:solidFill>
                <a:latin typeface="Calibri"/>
                <a:ea typeface="Calibri"/>
                <a:cs typeface="Calibri"/>
                <a:sym typeface="Calibri"/>
              </a:defRPr>
            </a:lvl2pPr>
            <a:lvl3pPr lvl="2" marR="0" rtl="0" algn="ctr">
              <a:lnSpc>
                <a:spcPct val="90000"/>
              </a:lnSpc>
              <a:spcBef>
                <a:spcPts val="300"/>
              </a:spcBef>
              <a:spcAft>
                <a:spcPts val="0"/>
              </a:spcAft>
              <a:buClr>
                <a:schemeClr val="accent1"/>
              </a:buClr>
              <a:buSzPts val="1800"/>
              <a:buFont typeface="Calibri"/>
              <a:buNone/>
              <a:defRPr b="0" i="0" sz="1800" u="none" cap="none" strike="noStrike">
                <a:solidFill>
                  <a:srgbClr val="3F3F3F"/>
                </a:solidFill>
                <a:latin typeface="Calibri"/>
                <a:ea typeface="Calibri"/>
                <a:cs typeface="Calibri"/>
                <a:sym typeface="Calibri"/>
              </a:defRPr>
            </a:lvl3pPr>
            <a:lvl4pPr lvl="3" marR="0" rtl="0" algn="ctr">
              <a:lnSpc>
                <a:spcPct val="90000"/>
              </a:lnSpc>
              <a:spcBef>
                <a:spcPts val="300"/>
              </a:spcBef>
              <a:spcAft>
                <a:spcPts val="0"/>
              </a:spcAft>
              <a:buClr>
                <a:schemeClr val="accent1"/>
              </a:buClr>
              <a:buSzPts val="1500"/>
              <a:buFont typeface="Calibri"/>
              <a:buNone/>
              <a:defRPr b="0" i="0" sz="1500" u="none" cap="none" strike="noStrike">
                <a:solidFill>
                  <a:srgbClr val="3F3F3F"/>
                </a:solidFill>
                <a:latin typeface="Calibri"/>
                <a:ea typeface="Calibri"/>
                <a:cs typeface="Calibri"/>
                <a:sym typeface="Calibri"/>
              </a:defRPr>
            </a:lvl4pPr>
            <a:lvl5pPr lvl="4" marR="0" rtl="0" algn="ctr">
              <a:lnSpc>
                <a:spcPct val="90000"/>
              </a:lnSpc>
              <a:spcBef>
                <a:spcPts val="300"/>
              </a:spcBef>
              <a:spcAft>
                <a:spcPts val="0"/>
              </a:spcAft>
              <a:buClr>
                <a:schemeClr val="accent1"/>
              </a:buClr>
              <a:buSzPts val="1500"/>
              <a:buFont typeface="Calibri"/>
              <a:buNone/>
              <a:defRPr b="0" i="0" sz="1500" u="none" cap="none" strike="noStrike">
                <a:solidFill>
                  <a:srgbClr val="3F3F3F"/>
                </a:solidFill>
                <a:latin typeface="Calibri"/>
                <a:ea typeface="Calibri"/>
                <a:cs typeface="Calibri"/>
                <a:sym typeface="Calibri"/>
              </a:defRPr>
            </a:lvl5pPr>
            <a:lvl6pPr lvl="5" marR="0" rtl="0" algn="ctr">
              <a:lnSpc>
                <a:spcPct val="90000"/>
              </a:lnSpc>
              <a:spcBef>
                <a:spcPts val="300"/>
              </a:spcBef>
              <a:spcAft>
                <a:spcPts val="0"/>
              </a:spcAft>
              <a:buClr>
                <a:schemeClr val="accent1"/>
              </a:buClr>
              <a:buSzPts val="1500"/>
              <a:buFont typeface="Calibri"/>
              <a:buNone/>
              <a:defRPr b="0" i="0" sz="1500" u="none" cap="none" strike="noStrike">
                <a:solidFill>
                  <a:srgbClr val="3F3F3F"/>
                </a:solidFill>
                <a:latin typeface="Calibri"/>
                <a:ea typeface="Calibri"/>
                <a:cs typeface="Calibri"/>
                <a:sym typeface="Calibri"/>
              </a:defRPr>
            </a:lvl6pPr>
            <a:lvl7pPr lvl="6" marR="0" rtl="0" algn="ctr">
              <a:lnSpc>
                <a:spcPct val="90000"/>
              </a:lnSpc>
              <a:spcBef>
                <a:spcPts val="300"/>
              </a:spcBef>
              <a:spcAft>
                <a:spcPts val="0"/>
              </a:spcAft>
              <a:buClr>
                <a:schemeClr val="accent1"/>
              </a:buClr>
              <a:buSzPts val="1500"/>
              <a:buFont typeface="Calibri"/>
              <a:buNone/>
              <a:defRPr b="0" i="0" sz="1500" u="none" cap="none" strike="noStrike">
                <a:solidFill>
                  <a:srgbClr val="3F3F3F"/>
                </a:solidFill>
                <a:latin typeface="Calibri"/>
                <a:ea typeface="Calibri"/>
                <a:cs typeface="Calibri"/>
                <a:sym typeface="Calibri"/>
              </a:defRPr>
            </a:lvl7pPr>
            <a:lvl8pPr lvl="7" marR="0" rtl="0" algn="ctr">
              <a:lnSpc>
                <a:spcPct val="90000"/>
              </a:lnSpc>
              <a:spcBef>
                <a:spcPts val="300"/>
              </a:spcBef>
              <a:spcAft>
                <a:spcPts val="0"/>
              </a:spcAft>
              <a:buClr>
                <a:schemeClr val="accent1"/>
              </a:buClr>
              <a:buSzPts val="1500"/>
              <a:buFont typeface="Calibri"/>
              <a:buNone/>
              <a:defRPr b="0" i="0" sz="1500" u="none" cap="none" strike="noStrike">
                <a:solidFill>
                  <a:srgbClr val="3F3F3F"/>
                </a:solidFill>
                <a:latin typeface="Calibri"/>
                <a:ea typeface="Calibri"/>
                <a:cs typeface="Calibri"/>
                <a:sym typeface="Calibri"/>
              </a:defRPr>
            </a:lvl8pPr>
            <a:lvl9pPr lvl="8" marR="0" rtl="0" algn="ctr">
              <a:lnSpc>
                <a:spcPct val="90000"/>
              </a:lnSpc>
              <a:spcBef>
                <a:spcPts val="300"/>
              </a:spcBef>
              <a:spcAft>
                <a:spcPts val="300"/>
              </a:spcAft>
              <a:buClr>
                <a:schemeClr val="accent1"/>
              </a:buClr>
              <a:buSzPts val="1500"/>
              <a:buFont typeface="Calibri"/>
              <a:buNone/>
              <a:defRPr b="0" i="0" sz="1500" u="none" cap="none" strike="noStrike">
                <a:solidFill>
                  <a:srgbClr val="3F3F3F"/>
                </a:solidFill>
                <a:latin typeface="Calibri"/>
                <a:ea typeface="Calibri"/>
                <a:cs typeface="Calibri"/>
                <a:sym typeface="Calibri"/>
              </a:defRPr>
            </a:lvl9pPr>
          </a:lstStyle>
          <a:p/>
        </p:txBody>
      </p:sp>
      <p:sp>
        <p:nvSpPr>
          <p:cNvPr id="19" name="Google Shape;19;p2"/>
          <p:cNvSpPr txBox="1"/>
          <p:nvPr>
            <p:ph idx="10" type="dt"/>
          </p:nvPr>
        </p:nvSpPr>
        <p:spPr>
          <a:xfrm>
            <a:off x="617221" y="8613049"/>
            <a:ext cx="1390652" cy="486833"/>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675"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0" name="Google Shape;20;p2"/>
          <p:cNvSpPr txBox="1"/>
          <p:nvPr>
            <p:ph idx="11" type="ftr"/>
          </p:nvPr>
        </p:nvSpPr>
        <p:spPr>
          <a:xfrm>
            <a:off x="2073480" y="8613049"/>
            <a:ext cx="2712827" cy="486833"/>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675"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1" name="Google Shape;21;p2"/>
          <p:cNvSpPr txBox="1"/>
          <p:nvPr>
            <p:ph idx="12" type="sldNum"/>
          </p:nvPr>
        </p:nvSpPr>
        <p:spPr>
          <a:xfrm>
            <a:off x="5569009" y="8613049"/>
            <a:ext cx="738014" cy="48683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788" u="none" cap="none" strike="noStrike">
                <a:solidFill>
                  <a:srgbClr val="FFFFFF"/>
                </a:solidFill>
                <a:latin typeface="Calibri"/>
                <a:ea typeface="Calibri"/>
                <a:cs typeface="Calibri"/>
                <a:sym typeface="Calibri"/>
              </a:defRPr>
            </a:lvl1pPr>
            <a:lvl2pPr indent="0" lvl="1" marL="0" marR="0" rtl="0" algn="r">
              <a:spcBef>
                <a:spcPts val="0"/>
              </a:spcBef>
              <a:buNone/>
              <a:defRPr b="0" i="0" sz="788" u="none" cap="none" strike="noStrike">
                <a:solidFill>
                  <a:srgbClr val="FFFFFF"/>
                </a:solidFill>
                <a:latin typeface="Calibri"/>
                <a:ea typeface="Calibri"/>
                <a:cs typeface="Calibri"/>
                <a:sym typeface="Calibri"/>
              </a:defRPr>
            </a:lvl2pPr>
            <a:lvl3pPr indent="0" lvl="2" marL="0" marR="0" rtl="0" algn="r">
              <a:spcBef>
                <a:spcPts val="0"/>
              </a:spcBef>
              <a:buNone/>
              <a:defRPr b="0" i="0" sz="788" u="none" cap="none" strike="noStrike">
                <a:solidFill>
                  <a:srgbClr val="FFFFFF"/>
                </a:solidFill>
                <a:latin typeface="Calibri"/>
                <a:ea typeface="Calibri"/>
                <a:cs typeface="Calibri"/>
                <a:sym typeface="Calibri"/>
              </a:defRPr>
            </a:lvl3pPr>
            <a:lvl4pPr indent="0" lvl="3" marL="0" marR="0" rtl="0" algn="r">
              <a:spcBef>
                <a:spcPts val="0"/>
              </a:spcBef>
              <a:buNone/>
              <a:defRPr b="0" i="0" sz="788" u="none" cap="none" strike="noStrike">
                <a:solidFill>
                  <a:srgbClr val="FFFFFF"/>
                </a:solidFill>
                <a:latin typeface="Calibri"/>
                <a:ea typeface="Calibri"/>
                <a:cs typeface="Calibri"/>
                <a:sym typeface="Calibri"/>
              </a:defRPr>
            </a:lvl4pPr>
            <a:lvl5pPr indent="0" lvl="4" marL="0" marR="0" rtl="0" algn="r">
              <a:spcBef>
                <a:spcPts val="0"/>
              </a:spcBef>
              <a:buNone/>
              <a:defRPr b="0" i="0" sz="788" u="none" cap="none" strike="noStrike">
                <a:solidFill>
                  <a:srgbClr val="FFFFFF"/>
                </a:solidFill>
                <a:latin typeface="Calibri"/>
                <a:ea typeface="Calibri"/>
                <a:cs typeface="Calibri"/>
                <a:sym typeface="Calibri"/>
              </a:defRPr>
            </a:lvl5pPr>
            <a:lvl6pPr indent="0" lvl="5" marL="0" marR="0" rtl="0" algn="r">
              <a:spcBef>
                <a:spcPts val="0"/>
              </a:spcBef>
              <a:buNone/>
              <a:defRPr b="0" i="0" sz="788" u="none" cap="none" strike="noStrike">
                <a:solidFill>
                  <a:srgbClr val="FFFFFF"/>
                </a:solidFill>
                <a:latin typeface="Calibri"/>
                <a:ea typeface="Calibri"/>
                <a:cs typeface="Calibri"/>
                <a:sym typeface="Calibri"/>
              </a:defRPr>
            </a:lvl6pPr>
            <a:lvl7pPr indent="0" lvl="6" marL="0" marR="0" rtl="0" algn="r">
              <a:spcBef>
                <a:spcPts val="0"/>
              </a:spcBef>
              <a:buNone/>
              <a:defRPr b="0" i="0" sz="788" u="none" cap="none" strike="noStrike">
                <a:solidFill>
                  <a:srgbClr val="FFFFFF"/>
                </a:solidFill>
                <a:latin typeface="Calibri"/>
                <a:ea typeface="Calibri"/>
                <a:cs typeface="Calibri"/>
                <a:sym typeface="Calibri"/>
              </a:defRPr>
            </a:lvl7pPr>
            <a:lvl8pPr indent="0" lvl="7" marL="0" marR="0" rtl="0" algn="r">
              <a:spcBef>
                <a:spcPts val="0"/>
              </a:spcBef>
              <a:buNone/>
              <a:defRPr b="0" i="0" sz="788" u="none" cap="none" strike="noStrike">
                <a:solidFill>
                  <a:srgbClr val="FFFFFF"/>
                </a:solidFill>
                <a:latin typeface="Calibri"/>
                <a:ea typeface="Calibri"/>
                <a:cs typeface="Calibri"/>
                <a:sym typeface="Calibri"/>
              </a:defRPr>
            </a:lvl8pPr>
            <a:lvl9pPr indent="0" lvl="8" marL="0" marR="0" rtl="0" algn="r">
              <a:spcBef>
                <a:spcPts val="0"/>
              </a:spcBef>
              <a:buNone/>
              <a:defRPr b="0" i="0" sz="788"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cxnSp>
        <p:nvCxnSpPr>
          <p:cNvPr id="22" name="Google Shape;22;p2"/>
          <p:cNvCxnSpPr/>
          <p:nvPr/>
        </p:nvCxnSpPr>
        <p:spPr>
          <a:xfrm>
            <a:off x="679308" y="5791200"/>
            <a:ext cx="5554980" cy="0"/>
          </a:xfrm>
          <a:prstGeom prst="straightConnector1">
            <a:avLst/>
          </a:prstGeom>
          <a:noFill/>
          <a:ln cap="flat" cmpd="sng" w="9525">
            <a:solidFill>
              <a:srgbClr val="7F7F7F"/>
            </a:solidFill>
            <a:prstDash val="solid"/>
            <a:round/>
            <a:headEnd len="sm" w="sm" type="none"/>
            <a:tailEnd len="sm" w="sm" type="none"/>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83" name="Shape 83"/>
        <p:cNvGrpSpPr/>
        <p:nvPr/>
      </p:nvGrpSpPr>
      <p:grpSpPr>
        <a:xfrm>
          <a:off x="0" y="0"/>
          <a:ext cx="0" cy="0"/>
          <a:chOff x="0" y="0"/>
          <a:chExt cx="0" cy="0"/>
        </a:xfrm>
      </p:grpSpPr>
      <p:sp>
        <p:nvSpPr>
          <p:cNvPr id="84" name="Google Shape;84;p11"/>
          <p:cNvSpPr txBox="1"/>
          <p:nvPr>
            <p:ph type="title"/>
          </p:nvPr>
        </p:nvSpPr>
        <p:spPr>
          <a:xfrm>
            <a:off x="617220" y="382139"/>
            <a:ext cx="5657850" cy="1934343"/>
          </a:xfrm>
          <a:prstGeom prst="rect">
            <a:avLst/>
          </a:prstGeom>
          <a:noFill/>
          <a:ln>
            <a:noFill/>
          </a:ln>
        </p:spPr>
        <p:txBody>
          <a:bodyPr anchorCtr="0" anchor="b" bIns="45700" lIns="91425" spcFirstLastPara="1" rIns="91425" wrap="square" tIns="45700"/>
          <a:lstStyle>
            <a:lvl1pPr lvl="0" marR="0" rtl="0" algn="l">
              <a:lnSpc>
                <a:spcPct val="85000"/>
              </a:lnSpc>
              <a:spcBef>
                <a:spcPts val="0"/>
              </a:spcBef>
              <a:spcAft>
                <a:spcPts val="0"/>
              </a:spcAft>
              <a:buClr>
                <a:srgbClr val="3F3F3F"/>
              </a:buClr>
              <a:buSzPts val="3600"/>
              <a:buFont typeface="Calibri"/>
              <a:buNone/>
              <a:defRPr b="0" i="0" sz="36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5" name="Google Shape;85;p11"/>
          <p:cNvSpPr txBox="1"/>
          <p:nvPr>
            <p:ph idx="1" type="body"/>
          </p:nvPr>
        </p:nvSpPr>
        <p:spPr>
          <a:xfrm rot="5400000">
            <a:off x="763904" y="2314293"/>
            <a:ext cx="5364480" cy="5657851"/>
          </a:xfrm>
          <a:prstGeom prst="rect">
            <a:avLst/>
          </a:prstGeom>
          <a:noFill/>
          <a:ln>
            <a:noFill/>
          </a:ln>
        </p:spPr>
        <p:txBody>
          <a:bodyPr anchorCtr="0" anchor="t" bIns="0" lIns="45700" spcFirstLastPara="1" rIns="45700" wrap="square" tIns="0"/>
          <a:lstStyle>
            <a:lvl1pPr indent="-323850" lvl="0" marL="457200" marR="0" rtl="0" algn="l">
              <a:lnSpc>
                <a:spcPct val="90000"/>
              </a:lnSpc>
              <a:spcBef>
                <a:spcPts val="900"/>
              </a:spcBef>
              <a:spcAft>
                <a:spcPts val="0"/>
              </a:spcAft>
              <a:buClr>
                <a:schemeClr val="accent1"/>
              </a:buClr>
              <a:buSzPts val="1500"/>
              <a:buFont typeface="Calibri"/>
              <a:buChar char=" "/>
              <a:defRPr b="0" i="0" sz="1500" u="none" cap="none" strike="noStrike">
                <a:solidFill>
                  <a:srgbClr val="3F3F3F"/>
                </a:solidFill>
                <a:latin typeface="Calibri"/>
                <a:ea typeface="Calibri"/>
                <a:cs typeface="Calibri"/>
                <a:sym typeface="Calibri"/>
              </a:defRPr>
            </a:lvl1pPr>
            <a:lvl2pPr indent="-314325" lvl="1" marL="914400" marR="0" rtl="0" algn="l">
              <a:lnSpc>
                <a:spcPct val="90000"/>
              </a:lnSpc>
              <a:spcBef>
                <a:spcPts val="150"/>
              </a:spcBef>
              <a:spcAft>
                <a:spcPts val="0"/>
              </a:spcAft>
              <a:buClr>
                <a:schemeClr val="accent1"/>
              </a:buClr>
              <a:buSzPts val="1350"/>
              <a:buFont typeface="Calibri"/>
              <a:buChar char="◦"/>
              <a:defRPr b="0" i="0" sz="1350" u="none" cap="none" strike="noStrike">
                <a:solidFill>
                  <a:srgbClr val="3F3F3F"/>
                </a:solidFill>
                <a:latin typeface="Calibri"/>
                <a:ea typeface="Calibri"/>
                <a:cs typeface="Calibri"/>
                <a:sym typeface="Calibri"/>
              </a:defRPr>
            </a:lvl2pPr>
            <a:lvl3pPr indent="-295275" lvl="2" marL="1371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3pPr>
            <a:lvl4pPr indent="-295275" lvl="3" marL="18288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4pPr>
            <a:lvl5pPr indent="-295275" lvl="4" marL="22860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5pPr>
            <a:lvl6pPr indent="-295275" lvl="5" marL="27432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6pPr>
            <a:lvl7pPr indent="-295275" lvl="6" marL="32004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7pPr>
            <a:lvl8pPr indent="-295275" lvl="7" marL="3657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8pPr>
            <a:lvl9pPr indent="-295275" lvl="8" marL="4114800" marR="0" rtl="0" algn="l">
              <a:lnSpc>
                <a:spcPct val="90000"/>
              </a:lnSpc>
              <a:spcBef>
                <a:spcPts val="300"/>
              </a:spcBef>
              <a:spcAft>
                <a:spcPts val="30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9pPr>
          </a:lstStyle>
          <a:p/>
        </p:txBody>
      </p:sp>
      <p:sp>
        <p:nvSpPr>
          <p:cNvPr id="86" name="Google Shape;86;p11"/>
          <p:cNvSpPr txBox="1"/>
          <p:nvPr>
            <p:ph idx="10" type="dt"/>
          </p:nvPr>
        </p:nvSpPr>
        <p:spPr>
          <a:xfrm>
            <a:off x="617221" y="8613049"/>
            <a:ext cx="1390652" cy="486833"/>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675">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7" name="Google Shape;87;p11"/>
          <p:cNvSpPr txBox="1"/>
          <p:nvPr>
            <p:ph idx="11" type="ftr"/>
          </p:nvPr>
        </p:nvSpPr>
        <p:spPr>
          <a:xfrm>
            <a:off x="2073480" y="8613049"/>
            <a:ext cx="2712827" cy="486833"/>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sz="675" cap="non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8" name="Google Shape;88;p11"/>
          <p:cNvSpPr txBox="1"/>
          <p:nvPr>
            <p:ph idx="12" type="sldNum"/>
          </p:nvPr>
        </p:nvSpPr>
        <p:spPr>
          <a:xfrm>
            <a:off x="5569009" y="8613049"/>
            <a:ext cx="738014" cy="48683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788">
                <a:solidFill>
                  <a:srgbClr val="FFFFFF"/>
                </a:solidFill>
                <a:latin typeface="Calibri"/>
                <a:ea typeface="Calibri"/>
                <a:cs typeface="Calibri"/>
                <a:sym typeface="Calibri"/>
              </a:defRPr>
            </a:lvl1pPr>
            <a:lvl2pPr indent="0" lvl="1" marL="0" marR="0" rtl="0" algn="r">
              <a:spcBef>
                <a:spcPts val="0"/>
              </a:spcBef>
              <a:buNone/>
              <a:defRPr sz="788">
                <a:solidFill>
                  <a:srgbClr val="FFFFFF"/>
                </a:solidFill>
                <a:latin typeface="Calibri"/>
                <a:ea typeface="Calibri"/>
                <a:cs typeface="Calibri"/>
                <a:sym typeface="Calibri"/>
              </a:defRPr>
            </a:lvl2pPr>
            <a:lvl3pPr indent="0" lvl="2" marL="0" marR="0" rtl="0" algn="r">
              <a:spcBef>
                <a:spcPts val="0"/>
              </a:spcBef>
              <a:buNone/>
              <a:defRPr sz="788">
                <a:solidFill>
                  <a:srgbClr val="FFFFFF"/>
                </a:solidFill>
                <a:latin typeface="Calibri"/>
                <a:ea typeface="Calibri"/>
                <a:cs typeface="Calibri"/>
                <a:sym typeface="Calibri"/>
              </a:defRPr>
            </a:lvl3pPr>
            <a:lvl4pPr indent="0" lvl="3" marL="0" marR="0" rtl="0" algn="r">
              <a:spcBef>
                <a:spcPts val="0"/>
              </a:spcBef>
              <a:buNone/>
              <a:defRPr sz="788">
                <a:solidFill>
                  <a:srgbClr val="FFFFFF"/>
                </a:solidFill>
                <a:latin typeface="Calibri"/>
                <a:ea typeface="Calibri"/>
                <a:cs typeface="Calibri"/>
                <a:sym typeface="Calibri"/>
              </a:defRPr>
            </a:lvl4pPr>
            <a:lvl5pPr indent="0" lvl="4" marL="0" marR="0" rtl="0" algn="r">
              <a:spcBef>
                <a:spcPts val="0"/>
              </a:spcBef>
              <a:buNone/>
              <a:defRPr sz="788">
                <a:solidFill>
                  <a:srgbClr val="FFFFFF"/>
                </a:solidFill>
                <a:latin typeface="Calibri"/>
                <a:ea typeface="Calibri"/>
                <a:cs typeface="Calibri"/>
                <a:sym typeface="Calibri"/>
              </a:defRPr>
            </a:lvl5pPr>
            <a:lvl6pPr indent="0" lvl="5" marL="0" marR="0" rtl="0" algn="r">
              <a:spcBef>
                <a:spcPts val="0"/>
              </a:spcBef>
              <a:buNone/>
              <a:defRPr sz="788">
                <a:solidFill>
                  <a:srgbClr val="FFFFFF"/>
                </a:solidFill>
                <a:latin typeface="Calibri"/>
                <a:ea typeface="Calibri"/>
                <a:cs typeface="Calibri"/>
                <a:sym typeface="Calibri"/>
              </a:defRPr>
            </a:lvl6pPr>
            <a:lvl7pPr indent="0" lvl="6" marL="0" marR="0" rtl="0" algn="r">
              <a:spcBef>
                <a:spcPts val="0"/>
              </a:spcBef>
              <a:buNone/>
              <a:defRPr sz="788">
                <a:solidFill>
                  <a:srgbClr val="FFFFFF"/>
                </a:solidFill>
                <a:latin typeface="Calibri"/>
                <a:ea typeface="Calibri"/>
                <a:cs typeface="Calibri"/>
                <a:sym typeface="Calibri"/>
              </a:defRPr>
            </a:lvl7pPr>
            <a:lvl8pPr indent="0" lvl="7" marL="0" marR="0" rtl="0" algn="r">
              <a:spcBef>
                <a:spcPts val="0"/>
              </a:spcBef>
              <a:buNone/>
              <a:defRPr sz="788">
                <a:solidFill>
                  <a:srgbClr val="FFFFFF"/>
                </a:solidFill>
                <a:latin typeface="Calibri"/>
                <a:ea typeface="Calibri"/>
                <a:cs typeface="Calibri"/>
                <a:sym typeface="Calibri"/>
              </a:defRPr>
            </a:lvl8pPr>
            <a:lvl9pPr indent="0" lvl="8" marL="0" marR="0" rtl="0" algn="r">
              <a:spcBef>
                <a:spcPts val="0"/>
              </a:spcBef>
              <a:buNone/>
              <a:defRPr sz="788">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showMasterSp="0" type="vertTitleAndTx">
  <p:cSld name="VERTICAL_TITLE_AND_VERTICAL_TEXT">
    <p:spTree>
      <p:nvGrpSpPr>
        <p:cNvPr id="89" name="Shape 89"/>
        <p:cNvGrpSpPr/>
        <p:nvPr/>
      </p:nvGrpSpPr>
      <p:grpSpPr>
        <a:xfrm>
          <a:off x="0" y="0"/>
          <a:ext cx="0" cy="0"/>
          <a:chOff x="0" y="0"/>
          <a:chExt cx="0" cy="0"/>
        </a:xfrm>
      </p:grpSpPr>
      <p:sp>
        <p:nvSpPr>
          <p:cNvPr id="90" name="Google Shape;90;p12"/>
          <p:cNvSpPr/>
          <p:nvPr/>
        </p:nvSpPr>
        <p:spPr>
          <a:xfrm>
            <a:off x="1787" y="8534400"/>
            <a:ext cx="6856214" cy="6096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12"/>
          <p:cNvSpPr/>
          <p:nvPr/>
        </p:nvSpPr>
        <p:spPr>
          <a:xfrm>
            <a:off x="10" y="8445755"/>
            <a:ext cx="6856214" cy="85344"/>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2"/>
          <p:cNvSpPr txBox="1"/>
          <p:nvPr>
            <p:ph type="title"/>
          </p:nvPr>
        </p:nvSpPr>
        <p:spPr>
          <a:xfrm rot="5400000">
            <a:off x="1807203" y="3650290"/>
            <a:ext cx="7679864" cy="1478756"/>
          </a:xfrm>
          <a:prstGeom prst="rect">
            <a:avLst/>
          </a:prstGeom>
          <a:noFill/>
          <a:ln>
            <a:noFill/>
          </a:ln>
        </p:spPr>
        <p:txBody>
          <a:bodyPr anchorCtr="0" anchor="b" bIns="45700" lIns="91425" spcFirstLastPara="1" rIns="91425" wrap="square" tIns="45700"/>
          <a:lstStyle>
            <a:lvl1pPr lvl="0" marR="0" rtl="0" algn="l">
              <a:lnSpc>
                <a:spcPct val="85000"/>
              </a:lnSpc>
              <a:spcBef>
                <a:spcPts val="0"/>
              </a:spcBef>
              <a:spcAft>
                <a:spcPts val="0"/>
              </a:spcAft>
              <a:buClr>
                <a:srgbClr val="3F3F3F"/>
              </a:buClr>
              <a:buSzPts val="3600"/>
              <a:buFont typeface="Calibri"/>
              <a:buNone/>
              <a:defRPr b="0" i="0" sz="36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3" name="Google Shape;93;p12"/>
          <p:cNvSpPr txBox="1"/>
          <p:nvPr>
            <p:ph idx="1" type="body"/>
          </p:nvPr>
        </p:nvSpPr>
        <p:spPr>
          <a:xfrm rot="5400000">
            <a:off x="-1193172" y="2214396"/>
            <a:ext cx="7679864" cy="4350544"/>
          </a:xfrm>
          <a:prstGeom prst="rect">
            <a:avLst/>
          </a:prstGeom>
          <a:noFill/>
          <a:ln>
            <a:noFill/>
          </a:ln>
        </p:spPr>
        <p:txBody>
          <a:bodyPr anchorCtr="0" anchor="t" bIns="0" lIns="45700" spcFirstLastPara="1" rIns="45700" wrap="square" tIns="0"/>
          <a:lstStyle>
            <a:lvl1pPr indent="-323850" lvl="0" marL="457200" marR="0" rtl="0" algn="l">
              <a:lnSpc>
                <a:spcPct val="90000"/>
              </a:lnSpc>
              <a:spcBef>
                <a:spcPts val="900"/>
              </a:spcBef>
              <a:spcAft>
                <a:spcPts val="0"/>
              </a:spcAft>
              <a:buClr>
                <a:schemeClr val="accent1"/>
              </a:buClr>
              <a:buSzPts val="1500"/>
              <a:buFont typeface="Calibri"/>
              <a:buChar char=" "/>
              <a:defRPr b="0" i="0" sz="1500" u="none" cap="none" strike="noStrike">
                <a:solidFill>
                  <a:srgbClr val="3F3F3F"/>
                </a:solidFill>
                <a:latin typeface="Calibri"/>
                <a:ea typeface="Calibri"/>
                <a:cs typeface="Calibri"/>
                <a:sym typeface="Calibri"/>
              </a:defRPr>
            </a:lvl1pPr>
            <a:lvl2pPr indent="-314325" lvl="1" marL="914400" marR="0" rtl="0" algn="l">
              <a:lnSpc>
                <a:spcPct val="90000"/>
              </a:lnSpc>
              <a:spcBef>
                <a:spcPts val="150"/>
              </a:spcBef>
              <a:spcAft>
                <a:spcPts val="0"/>
              </a:spcAft>
              <a:buClr>
                <a:schemeClr val="accent1"/>
              </a:buClr>
              <a:buSzPts val="1350"/>
              <a:buFont typeface="Calibri"/>
              <a:buChar char="◦"/>
              <a:defRPr b="0" i="0" sz="1350" u="none" cap="none" strike="noStrike">
                <a:solidFill>
                  <a:srgbClr val="3F3F3F"/>
                </a:solidFill>
                <a:latin typeface="Calibri"/>
                <a:ea typeface="Calibri"/>
                <a:cs typeface="Calibri"/>
                <a:sym typeface="Calibri"/>
              </a:defRPr>
            </a:lvl2pPr>
            <a:lvl3pPr indent="-295275" lvl="2" marL="1371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3pPr>
            <a:lvl4pPr indent="-295275" lvl="3" marL="18288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4pPr>
            <a:lvl5pPr indent="-295275" lvl="4" marL="22860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5pPr>
            <a:lvl6pPr indent="-295275" lvl="5" marL="27432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6pPr>
            <a:lvl7pPr indent="-295275" lvl="6" marL="32004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7pPr>
            <a:lvl8pPr indent="-295275" lvl="7" marL="3657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8pPr>
            <a:lvl9pPr indent="-295275" lvl="8" marL="4114800" marR="0" rtl="0" algn="l">
              <a:lnSpc>
                <a:spcPct val="90000"/>
              </a:lnSpc>
              <a:spcBef>
                <a:spcPts val="300"/>
              </a:spcBef>
              <a:spcAft>
                <a:spcPts val="30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9pPr>
          </a:lstStyle>
          <a:p/>
        </p:txBody>
      </p:sp>
      <p:sp>
        <p:nvSpPr>
          <p:cNvPr id="94" name="Google Shape;94;p12"/>
          <p:cNvSpPr txBox="1"/>
          <p:nvPr>
            <p:ph idx="10" type="dt"/>
          </p:nvPr>
        </p:nvSpPr>
        <p:spPr>
          <a:xfrm>
            <a:off x="617221" y="8613049"/>
            <a:ext cx="1390652" cy="486833"/>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675">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5" name="Google Shape;95;p12"/>
          <p:cNvSpPr txBox="1"/>
          <p:nvPr>
            <p:ph idx="11" type="ftr"/>
          </p:nvPr>
        </p:nvSpPr>
        <p:spPr>
          <a:xfrm>
            <a:off x="2073480" y="8613049"/>
            <a:ext cx="2712827" cy="486833"/>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sz="675" cap="non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6" name="Google Shape;96;p12"/>
          <p:cNvSpPr txBox="1"/>
          <p:nvPr>
            <p:ph idx="12" type="sldNum"/>
          </p:nvPr>
        </p:nvSpPr>
        <p:spPr>
          <a:xfrm>
            <a:off x="5569009" y="8613049"/>
            <a:ext cx="738014" cy="48683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788">
                <a:solidFill>
                  <a:srgbClr val="FFFFFF"/>
                </a:solidFill>
                <a:latin typeface="Calibri"/>
                <a:ea typeface="Calibri"/>
                <a:cs typeface="Calibri"/>
                <a:sym typeface="Calibri"/>
              </a:defRPr>
            </a:lvl1pPr>
            <a:lvl2pPr indent="0" lvl="1" marL="0" marR="0" rtl="0" algn="r">
              <a:spcBef>
                <a:spcPts val="0"/>
              </a:spcBef>
              <a:buNone/>
              <a:defRPr sz="788">
                <a:solidFill>
                  <a:srgbClr val="FFFFFF"/>
                </a:solidFill>
                <a:latin typeface="Calibri"/>
                <a:ea typeface="Calibri"/>
                <a:cs typeface="Calibri"/>
                <a:sym typeface="Calibri"/>
              </a:defRPr>
            </a:lvl2pPr>
            <a:lvl3pPr indent="0" lvl="2" marL="0" marR="0" rtl="0" algn="r">
              <a:spcBef>
                <a:spcPts val="0"/>
              </a:spcBef>
              <a:buNone/>
              <a:defRPr sz="788">
                <a:solidFill>
                  <a:srgbClr val="FFFFFF"/>
                </a:solidFill>
                <a:latin typeface="Calibri"/>
                <a:ea typeface="Calibri"/>
                <a:cs typeface="Calibri"/>
                <a:sym typeface="Calibri"/>
              </a:defRPr>
            </a:lvl3pPr>
            <a:lvl4pPr indent="0" lvl="3" marL="0" marR="0" rtl="0" algn="r">
              <a:spcBef>
                <a:spcPts val="0"/>
              </a:spcBef>
              <a:buNone/>
              <a:defRPr sz="788">
                <a:solidFill>
                  <a:srgbClr val="FFFFFF"/>
                </a:solidFill>
                <a:latin typeface="Calibri"/>
                <a:ea typeface="Calibri"/>
                <a:cs typeface="Calibri"/>
                <a:sym typeface="Calibri"/>
              </a:defRPr>
            </a:lvl4pPr>
            <a:lvl5pPr indent="0" lvl="4" marL="0" marR="0" rtl="0" algn="r">
              <a:spcBef>
                <a:spcPts val="0"/>
              </a:spcBef>
              <a:buNone/>
              <a:defRPr sz="788">
                <a:solidFill>
                  <a:srgbClr val="FFFFFF"/>
                </a:solidFill>
                <a:latin typeface="Calibri"/>
                <a:ea typeface="Calibri"/>
                <a:cs typeface="Calibri"/>
                <a:sym typeface="Calibri"/>
              </a:defRPr>
            </a:lvl5pPr>
            <a:lvl6pPr indent="0" lvl="5" marL="0" marR="0" rtl="0" algn="r">
              <a:spcBef>
                <a:spcPts val="0"/>
              </a:spcBef>
              <a:buNone/>
              <a:defRPr sz="788">
                <a:solidFill>
                  <a:srgbClr val="FFFFFF"/>
                </a:solidFill>
                <a:latin typeface="Calibri"/>
                <a:ea typeface="Calibri"/>
                <a:cs typeface="Calibri"/>
                <a:sym typeface="Calibri"/>
              </a:defRPr>
            </a:lvl6pPr>
            <a:lvl7pPr indent="0" lvl="6" marL="0" marR="0" rtl="0" algn="r">
              <a:spcBef>
                <a:spcPts val="0"/>
              </a:spcBef>
              <a:buNone/>
              <a:defRPr sz="788">
                <a:solidFill>
                  <a:srgbClr val="FFFFFF"/>
                </a:solidFill>
                <a:latin typeface="Calibri"/>
                <a:ea typeface="Calibri"/>
                <a:cs typeface="Calibri"/>
                <a:sym typeface="Calibri"/>
              </a:defRPr>
            </a:lvl7pPr>
            <a:lvl8pPr indent="0" lvl="7" marL="0" marR="0" rtl="0" algn="r">
              <a:spcBef>
                <a:spcPts val="0"/>
              </a:spcBef>
              <a:buNone/>
              <a:defRPr sz="788">
                <a:solidFill>
                  <a:srgbClr val="FFFFFF"/>
                </a:solidFill>
                <a:latin typeface="Calibri"/>
                <a:ea typeface="Calibri"/>
                <a:cs typeface="Calibri"/>
                <a:sym typeface="Calibri"/>
              </a:defRPr>
            </a:lvl8pPr>
            <a:lvl9pPr indent="0" lvl="8" marL="0" marR="0" rtl="0" algn="r">
              <a:spcBef>
                <a:spcPts val="0"/>
              </a:spcBef>
              <a:buNone/>
              <a:defRPr sz="788">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3" name="Shape 23"/>
        <p:cNvGrpSpPr/>
        <p:nvPr/>
      </p:nvGrpSpPr>
      <p:grpSpPr>
        <a:xfrm>
          <a:off x="0" y="0"/>
          <a:ext cx="0" cy="0"/>
          <a:chOff x="0" y="0"/>
          <a:chExt cx="0" cy="0"/>
        </a:xfrm>
      </p:grpSpPr>
      <p:sp>
        <p:nvSpPr>
          <p:cNvPr id="24" name="Google Shape;24;p3"/>
          <p:cNvSpPr txBox="1"/>
          <p:nvPr>
            <p:ph type="title"/>
          </p:nvPr>
        </p:nvSpPr>
        <p:spPr>
          <a:xfrm>
            <a:off x="617220" y="382139"/>
            <a:ext cx="5657850" cy="1934343"/>
          </a:xfrm>
          <a:prstGeom prst="rect">
            <a:avLst/>
          </a:prstGeom>
          <a:noFill/>
          <a:ln>
            <a:noFill/>
          </a:ln>
        </p:spPr>
        <p:txBody>
          <a:bodyPr anchorCtr="0" anchor="b" bIns="45700" lIns="91425" spcFirstLastPara="1" rIns="91425" wrap="square" tIns="45700"/>
          <a:lstStyle>
            <a:lvl1pPr lvl="0" marR="0" rtl="0" algn="l">
              <a:lnSpc>
                <a:spcPct val="85000"/>
              </a:lnSpc>
              <a:spcBef>
                <a:spcPts val="0"/>
              </a:spcBef>
              <a:spcAft>
                <a:spcPts val="0"/>
              </a:spcAft>
              <a:buClr>
                <a:srgbClr val="3F3F3F"/>
              </a:buClr>
              <a:buSzPts val="3600"/>
              <a:buFont typeface="Calibri"/>
              <a:buNone/>
              <a:defRPr b="0" i="0" sz="36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5" name="Google Shape;25;p3"/>
          <p:cNvSpPr txBox="1"/>
          <p:nvPr>
            <p:ph idx="1" type="body"/>
          </p:nvPr>
        </p:nvSpPr>
        <p:spPr>
          <a:xfrm>
            <a:off x="617219" y="2460979"/>
            <a:ext cx="5657851" cy="5364480"/>
          </a:xfrm>
          <a:prstGeom prst="rect">
            <a:avLst/>
          </a:prstGeom>
          <a:noFill/>
          <a:ln>
            <a:noFill/>
          </a:ln>
        </p:spPr>
        <p:txBody>
          <a:bodyPr anchorCtr="0" anchor="t" bIns="45700" lIns="0" spcFirstLastPara="1" rIns="0" wrap="square" tIns="45700"/>
          <a:lstStyle>
            <a:lvl1pPr indent="-323850" lvl="0" marL="457200" marR="0" rtl="0" algn="l">
              <a:lnSpc>
                <a:spcPct val="90000"/>
              </a:lnSpc>
              <a:spcBef>
                <a:spcPts val="900"/>
              </a:spcBef>
              <a:spcAft>
                <a:spcPts val="0"/>
              </a:spcAft>
              <a:buClr>
                <a:schemeClr val="accent1"/>
              </a:buClr>
              <a:buSzPts val="1500"/>
              <a:buFont typeface="Calibri"/>
              <a:buChar char=" "/>
              <a:defRPr b="0" i="0" sz="1500" u="none" cap="none" strike="noStrike">
                <a:solidFill>
                  <a:srgbClr val="3F3F3F"/>
                </a:solidFill>
                <a:latin typeface="Calibri"/>
                <a:ea typeface="Calibri"/>
                <a:cs typeface="Calibri"/>
                <a:sym typeface="Calibri"/>
              </a:defRPr>
            </a:lvl1pPr>
            <a:lvl2pPr indent="-314325" lvl="1" marL="914400" marR="0" rtl="0" algn="l">
              <a:lnSpc>
                <a:spcPct val="90000"/>
              </a:lnSpc>
              <a:spcBef>
                <a:spcPts val="150"/>
              </a:spcBef>
              <a:spcAft>
                <a:spcPts val="0"/>
              </a:spcAft>
              <a:buClr>
                <a:schemeClr val="accent1"/>
              </a:buClr>
              <a:buSzPts val="1350"/>
              <a:buFont typeface="Calibri"/>
              <a:buChar char="◦"/>
              <a:defRPr b="0" i="0" sz="1350" u="none" cap="none" strike="noStrike">
                <a:solidFill>
                  <a:srgbClr val="3F3F3F"/>
                </a:solidFill>
                <a:latin typeface="Calibri"/>
                <a:ea typeface="Calibri"/>
                <a:cs typeface="Calibri"/>
                <a:sym typeface="Calibri"/>
              </a:defRPr>
            </a:lvl2pPr>
            <a:lvl3pPr indent="-295275" lvl="2" marL="1371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3pPr>
            <a:lvl4pPr indent="-295275" lvl="3" marL="18288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4pPr>
            <a:lvl5pPr indent="-295275" lvl="4" marL="22860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5pPr>
            <a:lvl6pPr indent="-295275" lvl="5" marL="27432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6pPr>
            <a:lvl7pPr indent="-295275" lvl="6" marL="32004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7pPr>
            <a:lvl8pPr indent="-295275" lvl="7" marL="3657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8pPr>
            <a:lvl9pPr indent="-295275" lvl="8" marL="4114800" marR="0" rtl="0" algn="l">
              <a:lnSpc>
                <a:spcPct val="90000"/>
              </a:lnSpc>
              <a:spcBef>
                <a:spcPts val="300"/>
              </a:spcBef>
              <a:spcAft>
                <a:spcPts val="30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9pPr>
          </a:lstStyle>
          <a:p/>
        </p:txBody>
      </p:sp>
      <p:sp>
        <p:nvSpPr>
          <p:cNvPr id="26" name="Google Shape;26;p3"/>
          <p:cNvSpPr txBox="1"/>
          <p:nvPr>
            <p:ph idx="10" type="dt"/>
          </p:nvPr>
        </p:nvSpPr>
        <p:spPr>
          <a:xfrm>
            <a:off x="617221" y="8613049"/>
            <a:ext cx="1390652" cy="486833"/>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675">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7" name="Google Shape;27;p3"/>
          <p:cNvSpPr txBox="1"/>
          <p:nvPr>
            <p:ph idx="11" type="ftr"/>
          </p:nvPr>
        </p:nvSpPr>
        <p:spPr>
          <a:xfrm>
            <a:off x="2073480" y="8613049"/>
            <a:ext cx="2712827" cy="486833"/>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sz="675" cap="non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8" name="Google Shape;28;p3"/>
          <p:cNvSpPr txBox="1"/>
          <p:nvPr>
            <p:ph idx="12" type="sldNum"/>
          </p:nvPr>
        </p:nvSpPr>
        <p:spPr>
          <a:xfrm>
            <a:off x="5569009" y="8613049"/>
            <a:ext cx="738014" cy="48683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788">
                <a:solidFill>
                  <a:srgbClr val="FFFFFF"/>
                </a:solidFill>
                <a:latin typeface="Calibri"/>
                <a:ea typeface="Calibri"/>
                <a:cs typeface="Calibri"/>
                <a:sym typeface="Calibri"/>
              </a:defRPr>
            </a:lvl1pPr>
            <a:lvl2pPr indent="0" lvl="1" marL="0" marR="0" rtl="0" algn="r">
              <a:spcBef>
                <a:spcPts val="0"/>
              </a:spcBef>
              <a:buNone/>
              <a:defRPr sz="788">
                <a:solidFill>
                  <a:srgbClr val="FFFFFF"/>
                </a:solidFill>
                <a:latin typeface="Calibri"/>
                <a:ea typeface="Calibri"/>
                <a:cs typeface="Calibri"/>
                <a:sym typeface="Calibri"/>
              </a:defRPr>
            </a:lvl2pPr>
            <a:lvl3pPr indent="0" lvl="2" marL="0" marR="0" rtl="0" algn="r">
              <a:spcBef>
                <a:spcPts val="0"/>
              </a:spcBef>
              <a:buNone/>
              <a:defRPr sz="788">
                <a:solidFill>
                  <a:srgbClr val="FFFFFF"/>
                </a:solidFill>
                <a:latin typeface="Calibri"/>
                <a:ea typeface="Calibri"/>
                <a:cs typeface="Calibri"/>
                <a:sym typeface="Calibri"/>
              </a:defRPr>
            </a:lvl3pPr>
            <a:lvl4pPr indent="0" lvl="3" marL="0" marR="0" rtl="0" algn="r">
              <a:spcBef>
                <a:spcPts val="0"/>
              </a:spcBef>
              <a:buNone/>
              <a:defRPr sz="788">
                <a:solidFill>
                  <a:srgbClr val="FFFFFF"/>
                </a:solidFill>
                <a:latin typeface="Calibri"/>
                <a:ea typeface="Calibri"/>
                <a:cs typeface="Calibri"/>
                <a:sym typeface="Calibri"/>
              </a:defRPr>
            </a:lvl4pPr>
            <a:lvl5pPr indent="0" lvl="4" marL="0" marR="0" rtl="0" algn="r">
              <a:spcBef>
                <a:spcPts val="0"/>
              </a:spcBef>
              <a:buNone/>
              <a:defRPr sz="788">
                <a:solidFill>
                  <a:srgbClr val="FFFFFF"/>
                </a:solidFill>
                <a:latin typeface="Calibri"/>
                <a:ea typeface="Calibri"/>
                <a:cs typeface="Calibri"/>
                <a:sym typeface="Calibri"/>
              </a:defRPr>
            </a:lvl5pPr>
            <a:lvl6pPr indent="0" lvl="5" marL="0" marR="0" rtl="0" algn="r">
              <a:spcBef>
                <a:spcPts val="0"/>
              </a:spcBef>
              <a:buNone/>
              <a:defRPr sz="788">
                <a:solidFill>
                  <a:srgbClr val="FFFFFF"/>
                </a:solidFill>
                <a:latin typeface="Calibri"/>
                <a:ea typeface="Calibri"/>
                <a:cs typeface="Calibri"/>
                <a:sym typeface="Calibri"/>
              </a:defRPr>
            </a:lvl6pPr>
            <a:lvl7pPr indent="0" lvl="6" marL="0" marR="0" rtl="0" algn="r">
              <a:spcBef>
                <a:spcPts val="0"/>
              </a:spcBef>
              <a:buNone/>
              <a:defRPr sz="788">
                <a:solidFill>
                  <a:srgbClr val="FFFFFF"/>
                </a:solidFill>
                <a:latin typeface="Calibri"/>
                <a:ea typeface="Calibri"/>
                <a:cs typeface="Calibri"/>
                <a:sym typeface="Calibri"/>
              </a:defRPr>
            </a:lvl7pPr>
            <a:lvl8pPr indent="0" lvl="7" marL="0" marR="0" rtl="0" algn="r">
              <a:spcBef>
                <a:spcPts val="0"/>
              </a:spcBef>
              <a:buNone/>
              <a:defRPr sz="788">
                <a:solidFill>
                  <a:srgbClr val="FFFFFF"/>
                </a:solidFill>
                <a:latin typeface="Calibri"/>
                <a:ea typeface="Calibri"/>
                <a:cs typeface="Calibri"/>
                <a:sym typeface="Calibri"/>
              </a:defRPr>
            </a:lvl8pPr>
            <a:lvl9pPr indent="0" lvl="8" marL="0" marR="0" rtl="0" algn="r">
              <a:spcBef>
                <a:spcPts val="0"/>
              </a:spcBef>
              <a:buNone/>
              <a:defRPr sz="788">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showMasterSp="0" type="secHead">
  <p:cSld name="SECTION_HEADER">
    <p:bg>
      <p:bgPr>
        <a:solidFill>
          <a:schemeClr val="lt1"/>
        </a:solidFill>
      </p:bgPr>
    </p:bg>
    <p:spTree>
      <p:nvGrpSpPr>
        <p:cNvPr id="29" name="Shape 29"/>
        <p:cNvGrpSpPr/>
        <p:nvPr/>
      </p:nvGrpSpPr>
      <p:grpSpPr>
        <a:xfrm>
          <a:off x="0" y="0"/>
          <a:ext cx="0" cy="0"/>
          <a:chOff x="0" y="0"/>
          <a:chExt cx="0" cy="0"/>
        </a:xfrm>
      </p:grpSpPr>
      <p:sp>
        <p:nvSpPr>
          <p:cNvPr id="30" name="Google Shape;30;p4"/>
          <p:cNvSpPr/>
          <p:nvPr/>
        </p:nvSpPr>
        <p:spPr>
          <a:xfrm>
            <a:off x="1787" y="8534400"/>
            <a:ext cx="6856214" cy="6096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a:off x="10" y="8445755"/>
            <a:ext cx="6856214" cy="85344"/>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txBox="1"/>
          <p:nvPr>
            <p:ph type="title"/>
          </p:nvPr>
        </p:nvSpPr>
        <p:spPr>
          <a:xfrm>
            <a:off x="617220" y="1011936"/>
            <a:ext cx="5657850" cy="4754880"/>
          </a:xfrm>
          <a:prstGeom prst="rect">
            <a:avLst/>
          </a:prstGeom>
          <a:noFill/>
          <a:ln>
            <a:noFill/>
          </a:ln>
        </p:spPr>
        <p:txBody>
          <a:bodyPr anchorCtr="0" anchor="b" bIns="45700" lIns="91425" spcFirstLastPara="1" rIns="91425" wrap="square" tIns="45700"/>
          <a:lstStyle>
            <a:lvl1pPr lvl="0" marR="0" rtl="0" algn="l">
              <a:lnSpc>
                <a:spcPct val="85000"/>
              </a:lnSpc>
              <a:spcBef>
                <a:spcPts val="0"/>
              </a:spcBef>
              <a:spcAft>
                <a:spcPts val="0"/>
              </a:spcAft>
              <a:buClr>
                <a:srgbClr val="262626"/>
              </a:buClr>
              <a:buSzPts val="6000"/>
              <a:buFont typeface="Calibri"/>
              <a:buNone/>
              <a:defRPr b="0" i="0" sz="6000" u="none" cap="none" strike="noStrike">
                <a:solidFill>
                  <a:srgbClr val="262626"/>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3" name="Google Shape;33;p4"/>
          <p:cNvSpPr txBox="1"/>
          <p:nvPr>
            <p:ph idx="1" type="body"/>
          </p:nvPr>
        </p:nvSpPr>
        <p:spPr>
          <a:xfrm>
            <a:off x="617220" y="5937504"/>
            <a:ext cx="5657850" cy="1524000"/>
          </a:xfrm>
          <a:prstGeom prst="rect">
            <a:avLst/>
          </a:prstGeom>
          <a:noFill/>
          <a:ln>
            <a:noFill/>
          </a:ln>
        </p:spPr>
        <p:txBody>
          <a:bodyPr anchorCtr="0" anchor="t" bIns="45700" lIns="91425" spcFirstLastPara="1" rIns="91425" wrap="square" tIns="45700"/>
          <a:lstStyle>
            <a:lvl1pPr indent="-228600" lvl="0" marL="457200" marR="0" rtl="0" algn="l">
              <a:lnSpc>
                <a:spcPct val="90000"/>
              </a:lnSpc>
              <a:spcBef>
                <a:spcPts val="900"/>
              </a:spcBef>
              <a:spcAft>
                <a:spcPts val="0"/>
              </a:spcAft>
              <a:buClr>
                <a:schemeClr val="accent1"/>
              </a:buClr>
              <a:buSzPts val="1800"/>
              <a:buFont typeface="Calibri"/>
              <a:buNone/>
              <a:defRPr b="0" i="0" sz="1800" u="none" cap="none" strike="noStrike">
                <a:solidFill>
                  <a:schemeClr val="dk2"/>
                </a:solidFill>
                <a:latin typeface="Calibri"/>
                <a:ea typeface="Calibri"/>
                <a:cs typeface="Calibri"/>
                <a:sym typeface="Calibri"/>
              </a:defRPr>
            </a:lvl1pPr>
            <a:lvl2pPr indent="-228600" lvl="1" marL="914400" marR="0" rtl="0" algn="l">
              <a:lnSpc>
                <a:spcPct val="90000"/>
              </a:lnSpc>
              <a:spcBef>
                <a:spcPts val="150"/>
              </a:spcBef>
              <a:spcAft>
                <a:spcPts val="0"/>
              </a:spcAft>
              <a:buClr>
                <a:schemeClr val="accent1"/>
              </a:buClr>
              <a:buSzPts val="1350"/>
              <a:buFont typeface="Calibri"/>
              <a:buNone/>
              <a:defRPr b="0" i="0" sz="1350" u="none" cap="none" strike="noStrike">
                <a:solidFill>
                  <a:srgbClr val="888888"/>
                </a:solidFill>
                <a:latin typeface="Calibri"/>
                <a:ea typeface="Calibri"/>
                <a:cs typeface="Calibri"/>
                <a:sym typeface="Calibri"/>
              </a:defRPr>
            </a:lvl2pPr>
            <a:lvl3pPr indent="-228600" lvl="2" marL="1371600" marR="0" rtl="0" algn="l">
              <a:lnSpc>
                <a:spcPct val="90000"/>
              </a:lnSpc>
              <a:spcBef>
                <a:spcPts val="300"/>
              </a:spcBef>
              <a:spcAft>
                <a:spcPts val="0"/>
              </a:spcAft>
              <a:buClr>
                <a:schemeClr val="accent1"/>
              </a:buClr>
              <a:buSzPts val="1200"/>
              <a:buFont typeface="Calibri"/>
              <a:buNone/>
              <a:defRPr b="0" i="0" sz="1200" u="none" cap="none" strike="noStrike">
                <a:solidFill>
                  <a:srgbClr val="888888"/>
                </a:solidFill>
                <a:latin typeface="Calibri"/>
                <a:ea typeface="Calibri"/>
                <a:cs typeface="Calibri"/>
                <a:sym typeface="Calibri"/>
              </a:defRPr>
            </a:lvl3pPr>
            <a:lvl4pPr indent="-228600" lvl="3" marL="1828800" marR="0" rtl="0" algn="l">
              <a:lnSpc>
                <a:spcPct val="90000"/>
              </a:lnSpc>
              <a:spcBef>
                <a:spcPts val="300"/>
              </a:spcBef>
              <a:spcAft>
                <a:spcPts val="0"/>
              </a:spcAft>
              <a:buClr>
                <a:schemeClr val="accent1"/>
              </a:buClr>
              <a:buSzPts val="1050"/>
              <a:buFont typeface="Calibri"/>
              <a:buNone/>
              <a:defRPr b="0" i="0" sz="1050" u="none" cap="none" strike="noStrike">
                <a:solidFill>
                  <a:srgbClr val="888888"/>
                </a:solidFill>
                <a:latin typeface="Calibri"/>
                <a:ea typeface="Calibri"/>
                <a:cs typeface="Calibri"/>
                <a:sym typeface="Calibri"/>
              </a:defRPr>
            </a:lvl4pPr>
            <a:lvl5pPr indent="-228600" lvl="4" marL="2286000" marR="0" rtl="0" algn="l">
              <a:lnSpc>
                <a:spcPct val="90000"/>
              </a:lnSpc>
              <a:spcBef>
                <a:spcPts val="300"/>
              </a:spcBef>
              <a:spcAft>
                <a:spcPts val="0"/>
              </a:spcAft>
              <a:buClr>
                <a:schemeClr val="accent1"/>
              </a:buClr>
              <a:buSzPts val="1050"/>
              <a:buFont typeface="Calibri"/>
              <a:buNone/>
              <a:defRPr b="0" i="0" sz="1050" u="none" cap="none" strike="noStrike">
                <a:solidFill>
                  <a:srgbClr val="888888"/>
                </a:solidFill>
                <a:latin typeface="Calibri"/>
                <a:ea typeface="Calibri"/>
                <a:cs typeface="Calibri"/>
                <a:sym typeface="Calibri"/>
              </a:defRPr>
            </a:lvl5pPr>
            <a:lvl6pPr indent="-228600" lvl="5" marL="2743200" marR="0" rtl="0" algn="l">
              <a:lnSpc>
                <a:spcPct val="90000"/>
              </a:lnSpc>
              <a:spcBef>
                <a:spcPts val="300"/>
              </a:spcBef>
              <a:spcAft>
                <a:spcPts val="0"/>
              </a:spcAft>
              <a:buClr>
                <a:schemeClr val="accent1"/>
              </a:buClr>
              <a:buSzPts val="1050"/>
              <a:buFont typeface="Calibri"/>
              <a:buNone/>
              <a:defRPr b="0" i="0" sz="1050" u="none" cap="none" strike="noStrike">
                <a:solidFill>
                  <a:srgbClr val="888888"/>
                </a:solidFill>
                <a:latin typeface="Calibri"/>
                <a:ea typeface="Calibri"/>
                <a:cs typeface="Calibri"/>
                <a:sym typeface="Calibri"/>
              </a:defRPr>
            </a:lvl6pPr>
            <a:lvl7pPr indent="-228600" lvl="6" marL="3200400" marR="0" rtl="0" algn="l">
              <a:lnSpc>
                <a:spcPct val="90000"/>
              </a:lnSpc>
              <a:spcBef>
                <a:spcPts val="300"/>
              </a:spcBef>
              <a:spcAft>
                <a:spcPts val="0"/>
              </a:spcAft>
              <a:buClr>
                <a:schemeClr val="accent1"/>
              </a:buClr>
              <a:buSzPts val="1050"/>
              <a:buFont typeface="Calibri"/>
              <a:buNone/>
              <a:defRPr b="0" i="0" sz="1050" u="none" cap="none" strike="noStrike">
                <a:solidFill>
                  <a:srgbClr val="888888"/>
                </a:solidFill>
                <a:latin typeface="Calibri"/>
                <a:ea typeface="Calibri"/>
                <a:cs typeface="Calibri"/>
                <a:sym typeface="Calibri"/>
              </a:defRPr>
            </a:lvl7pPr>
            <a:lvl8pPr indent="-228600" lvl="7" marL="3657600" marR="0" rtl="0" algn="l">
              <a:lnSpc>
                <a:spcPct val="90000"/>
              </a:lnSpc>
              <a:spcBef>
                <a:spcPts val="300"/>
              </a:spcBef>
              <a:spcAft>
                <a:spcPts val="0"/>
              </a:spcAft>
              <a:buClr>
                <a:schemeClr val="accent1"/>
              </a:buClr>
              <a:buSzPts val="1050"/>
              <a:buFont typeface="Calibri"/>
              <a:buNone/>
              <a:defRPr b="0" i="0" sz="1050" u="none" cap="none" strike="noStrike">
                <a:solidFill>
                  <a:srgbClr val="888888"/>
                </a:solidFill>
                <a:latin typeface="Calibri"/>
                <a:ea typeface="Calibri"/>
                <a:cs typeface="Calibri"/>
                <a:sym typeface="Calibri"/>
              </a:defRPr>
            </a:lvl8pPr>
            <a:lvl9pPr indent="-228600" lvl="8" marL="4114800" marR="0" rtl="0" algn="l">
              <a:lnSpc>
                <a:spcPct val="90000"/>
              </a:lnSpc>
              <a:spcBef>
                <a:spcPts val="300"/>
              </a:spcBef>
              <a:spcAft>
                <a:spcPts val="300"/>
              </a:spcAft>
              <a:buClr>
                <a:schemeClr val="accent1"/>
              </a:buClr>
              <a:buSzPts val="1050"/>
              <a:buFont typeface="Calibri"/>
              <a:buNone/>
              <a:defRPr b="0" i="0" sz="1050" u="none" cap="none" strike="noStrike">
                <a:solidFill>
                  <a:srgbClr val="888888"/>
                </a:solidFill>
                <a:latin typeface="Calibri"/>
                <a:ea typeface="Calibri"/>
                <a:cs typeface="Calibri"/>
                <a:sym typeface="Calibri"/>
              </a:defRPr>
            </a:lvl9pPr>
          </a:lstStyle>
          <a:p/>
        </p:txBody>
      </p:sp>
      <p:sp>
        <p:nvSpPr>
          <p:cNvPr id="34" name="Google Shape;34;p4"/>
          <p:cNvSpPr txBox="1"/>
          <p:nvPr>
            <p:ph idx="10" type="dt"/>
          </p:nvPr>
        </p:nvSpPr>
        <p:spPr>
          <a:xfrm>
            <a:off x="617221" y="8613049"/>
            <a:ext cx="1390652" cy="486833"/>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675">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5" name="Google Shape;35;p4"/>
          <p:cNvSpPr txBox="1"/>
          <p:nvPr>
            <p:ph idx="11" type="ftr"/>
          </p:nvPr>
        </p:nvSpPr>
        <p:spPr>
          <a:xfrm>
            <a:off x="2073480" y="8613049"/>
            <a:ext cx="2712827" cy="486833"/>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sz="675" cap="non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6" name="Google Shape;36;p4"/>
          <p:cNvSpPr txBox="1"/>
          <p:nvPr>
            <p:ph idx="12" type="sldNum"/>
          </p:nvPr>
        </p:nvSpPr>
        <p:spPr>
          <a:xfrm>
            <a:off x="5569009" y="8613049"/>
            <a:ext cx="738014" cy="48683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788">
                <a:solidFill>
                  <a:srgbClr val="FFFFFF"/>
                </a:solidFill>
                <a:latin typeface="Calibri"/>
                <a:ea typeface="Calibri"/>
                <a:cs typeface="Calibri"/>
                <a:sym typeface="Calibri"/>
              </a:defRPr>
            </a:lvl1pPr>
            <a:lvl2pPr indent="0" lvl="1" marL="0" marR="0" rtl="0" algn="r">
              <a:spcBef>
                <a:spcPts val="0"/>
              </a:spcBef>
              <a:buNone/>
              <a:defRPr sz="788">
                <a:solidFill>
                  <a:srgbClr val="FFFFFF"/>
                </a:solidFill>
                <a:latin typeface="Calibri"/>
                <a:ea typeface="Calibri"/>
                <a:cs typeface="Calibri"/>
                <a:sym typeface="Calibri"/>
              </a:defRPr>
            </a:lvl2pPr>
            <a:lvl3pPr indent="0" lvl="2" marL="0" marR="0" rtl="0" algn="r">
              <a:spcBef>
                <a:spcPts val="0"/>
              </a:spcBef>
              <a:buNone/>
              <a:defRPr sz="788">
                <a:solidFill>
                  <a:srgbClr val="FFFFFF"/>
                </a:solidFill>
                <a:latin typeface="Calibri"/>
                <a:ea typeface="Calibri"/>
                <a:cs typeface="Calibri"/>
                <a:sym typeface="Calibri"/>
              </a:defRPr>
            </a:lvl3pPr>
            <a:lvl4pPr indent="0" lvl="3" marL="0" marR="0" rtl="0" algn="r">
              <a:spcBef>
                <a:spcPts val="0"/>
              </a:spcBef>
              <a:buNone/>
              <a:defRPr sz="788">
                <a:solidFill>
                  <a:srgbClr val="FFFFFF"/>
                </a:solidFill>
                <a:latin typeface="Calibri"/>
                <a:ea typeface="Calibri"/>
                <a:cs typeface="Calibri"/>
                <a:sym typeface="Calibri"/>
              </a:defRPr>
            </a:lvl4pPr>
            <a:lvl5pPr indent="0" lvl="4" marL="0" marR="0" rtl="0" algn="r">
              <a:spcBef>
                <a:spcPts val="0"/>
              </a:spcBef>
              <a:buNone/>
              <a:defRPr sz="788">
                <a:solidFill>
                  <a:srgbClr val="FFFFFF"/>
                </a:solidFill>
                <a:latin typeface="Calibri"/>
                <a:ea typeface="Calibri"/>
                <a:cs typeface="Calibri"/>
                <a:sym typeface="Calibri"/>
              </a:defRPr>
            </a:lvl5pPr>
            <a:lvl6pPr indent="0" lvl="5" marL="0" marR="0" rtl="0" algn="r">
              <a:spcBef>
                <a:spcPts val="0"/>
              </a:spcBef>
              <a:buNone/>
              <a:defRPr sz="788">
                <a:solidFill>
                  <a:srgbClr val="FFFFFF"/>
                </a:solidFill>
                <a:latin typeface="Calibri"/>
                <a:ea typeface="Calibri"/>
                <a:cs typeface="Calibri"/>
                <a:sym typeface="Calibri"/>
              </a:defRPr>
            </a:lvl6pPr>
            <a:lvl7pPr indent="0" lvl="6" marL="0" marR="0" rtl="0" algn="r">
              <a:spcBef>
                <a:spcPts val="0"/>
              </a:spcBef>
              <a:buNone/>
              <a:defRPr sz="788">
                <a:solidFill>
                  <a:srgbClr val="FFFFFF"/>
                </a:solidFill>
                <a:latin typeface="Calibri"/>
                <a:ea typeface="Calibri"/>
                <a:cs typeface="Calibri"/>
                <a:sym typeface="Calibri"/>
              </a:defRPr>
            </a:lvl7pPr>
            <a:lvl8pPr indent="0" lvl="7" marL="0" marR="0" rtl="0" algn="r">
              <a:spcBef>
                <a:spcPts val="0"/>
              </a:spcBef>
              <a:buNone/>
              <a:defRPr sz="788">
                <a:solidFill>
                  <a:srgbClr val="FFFFFF"/>
                </a:solidFill>
                <a:latin typeface="Calibri"/>
                <a:ea typeface="Calibri"/>
                <a:cs typeface="Calibri"/>
                <a:sym typeface="Calibri"/>
              </a:defRPr>
            </a:lvl8pPr>
            <a:lvl9pPr indent="0" lvl="8" marL="0" marR="0" rtl="0" algn="r">
              <a:spcBef>
                <a:spcPts val="0"/>
              </a:spcBef>
              <a:buNone/>
              <a:defRPr sz="788">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cxnSp>
        <p:nvCxnSpPr>
          <p:cNvPr id="37" name="Google Shape;37;p4"/>
          <p:cNvCxnSpPr/>
          <p:nvPr/>
        </p:nvCxnSpPr>
        <p:spPr>
          <a:xfrm>
            <a:off x="679308" y="5791200"/>
            <a:ext cx="5554980" cy="0"/>
          </a:xfrm>
          <a:prstGeom prst="straightConnector1">
            <a:avLst/>
          </a:prstGeom>
          <a:noFill/>
          <a:ln cap="flat" cmpd="sng" w="9525">
            <a:solidFill>
              <a:srgbClr val="7F7F7F"/>
            </a:solidFill>
            <a:prstDash val="solid"/>
            <a:round/>
            <a:headEnd len="sm" w="sm" type="none"/>
            <a:tailEnd len="sm" w="sm" type="none"/>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8" name="Shape 38"/>
        <p:cNvGrpSpPr/>
        <p:nvPr/>
      </p:nvGrpSpPr>
      <p:grpSpPr>
        <a:xfrm>
          <a:off x="0" y="0"/>
          <a:ext cx="0" cy="0"/>
          <a:chOff x="0" y="0"/>
          <a:chExt cx="0" cy="0"/>
        </a:xfrm>
      </p:grpSpPr>
      <p:sp>
        <p:nvSpPr>
          <p:cNvPr id="39" name="Google Shape;39;p5"/>
          <p:cNvSpPr txBox="1"/>
          <p:nvPr>
            <p:ph type="title"/>
          </p:nvPr>
        </p:nvSpPr>
        <p:spPr>
          <a:xfrm>
            <a:off x="617220" y="382139"/>
            <a:ext cx="5657850" cy="1934343"/>
          </a:xfrm>
          <a:prstGeom prst="rect">
            <a:avLst/>
          </a:prstGeom>
          <a:noFill/>
          <a:ln>
            <a:noFill/>
          </a:ln>
        </p:spPr>
        <p:txBody>
          <a:bodyPr anchorCtr="0" anchor="b" bIns="45700" lIns="91425" spcFirstLastPara="1" rIns="91425" wrap="square" tIns="45700"/>
          <a:lstStyle>
            <a:lvl1pPr lvl="0" marR="0" rtl="0" algn="l">
              <a:lnSpc>
                <a:spcPct val="85000"/>
              </a:lnSpc>
              <a:spcBef>
                <a:spcPts val="0"/>
              </a:spcBef>
              <a:spcAft>
                <a:spcPts val="0"/>
              </a:spcAft>
              <a:buClr>
                <a:srgbClr val="3F3F3F"/>
              </a:buClr>
              <a:buSzPts val="3600"/>
              <a:buFont typeface="Calibri"/>
              <a:buNone/>
              <a:defRPr b="0" i="0" sz="36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0" name="Google Shape;40;p5"/>
          <p:cNvSpPr txBox="1"/>
          <p:nvPr>
            <p:ph idx="1" type="body"/>
          </p:nvPr>
        </p:nvSpPr>
        <p:spPr>
          <a:xfrm>
            <a:off x="617220" y="2460979"/>
            <a:ext cx="2777490" cy="5364480"/>
          </a:xfrm>
          <a:prstGeom prst="rect">
            <a:avLst/>
          </a:prstGeom>
          <a:noFill/>
          <a:ln>
            <a:noFill/>
          </a:ln>
        </p:spPr>
        <p:txBody>
          <a:bodyPr anchorCtr="0" anchor="t" bIns="45700" lIns="0" spcFirstLastPara="1" rIns="0" wrap="square" tIns="45700"/>
          <a:lstStyle>
            <a:lvl1pPr indent="-323850" lvl="0" marL="457200" marR="0" rtl="0" algn="l">
              <a:lnSpc>
                <a:spcPct val="90000"/>
              </a:lnSpc>
              <a:spcBef>
                <a:spcPts val="900"/>
              </a:spcBef>
              <a:spcAft>
                <a:spcPts val="0"/>
              </a:spcAft>
              <a:buClr>
                <a:schemeClr val="accent1"/>
              </a:buClr>
              <a:buSzPts val="1500"/>
              <a:buFont typeface="Calibri"/>
              <a:buChar char=" "/>
              <a:defRPr b="0" i="0" sz="1500" u="none" cap="none" strike="noStrike">
                <a:solidFill>
                  <a:srgbClr val="3F3F3F"/>
                </a:solidFill>
                <a:latin typeface="Calibri"/>
                <a:ea typeface="Calibri"/>
                <a:cs typeface="Calibri"/>
                <a:sym typeface="Calibri"/>
              </a:defRPr>
            </a:lvl1pPr>
            <a:lvl2pPr indent="-314325" lvl="1" marL="914400" marR="0" rtl="0" algn="l">
              <a:lnSpc>
                <a:spcPct val="90000"/>
              </a:lnSpc>
              <a:spcBef>
                <a:spcPts val="150"/>
              </a:spcBef>
              <a:spcAft>
                <a:spcPts val="0"/>
              </a:spcAft>
              <a:buClr>
                <a:schemeClr val="accent1"/>
              </a:buClr>
              <a:buSzPts val="1350"/>
              <a:buFont typeface="Calibri"/>
              <a:buChar char="◦"/>
              <a:defRPr b="0" i="0" sz="1350" u="none" cap="none" strike="noStrike">
                <a:solidFill>
                  <a:srgbClr val="3F3F3F"/>
                </a:solidFill>
                <a:latin typeface="Calibri"/>
                <a:ea typeface="Calibri"/>
                <a:cs typeface="Calibri"/>
                <a:sym typeface="Calibri"/>
              </a:defRPr>
            </a:lvl2pPr>
            <a:lvl3pPr indent="-295275" lvl="2" marL="1371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3pPr>
            <a:lvl4pPr indent="-295275" lvl="3" marL="18288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4pPr>
            <a:lvl5pPr indent="-295275" lvl="4" marL="22860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5pPr>
            <a:lvl6pPr indent="-295275" lvl="5" marL="27432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6pPr>
            <a:lvl7pPr indent="-295275" lvl="6" marL="32004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7pPr>
            <a:lvl8pPr indent="-295275" lvl="7" marL="3657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8pPr>
            <a:lvl9pPr indent="-295275" lvl="8" marL="4114800" marR="0" rtl="0" algn="l">
              <a:lnSpc>
                <a:spcPct val="90000"/>
              </a:lnSpc>
              <a:spcBef>
                <a:spcPts val="300"/>
              </a:spcBef>
              <a:spcAft>
                <a:spcPts val="30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9pPr>
          </a:lstStyle>
          <a:p/>
        </p:txBody>
      </p:sp>
      <p:sp>
        <p:nvSpPr>
          <p:cNvPr id="41" name="Google Shape;41;p5"/>
          <p:cNvSpPr txBox="1"/>
          <p:nvPr>
            <p:ph idx="2" type="body"/>
          </p:nvPr>
        </p:nvSpPr>
        <p:spPr>
          <a:xfrm>
            <a:off x="3497580" y="2460980"/>
            <a:ext cx="2777490" cy="5364480"/>
          </a:xfrm>
          <a:prstGeom prst="rect">
            <a:avLst/>
          </a:prstGeom>
          <a:noFill/>
          <a:ln>
            <a:noFill/>
          </a:ln>
        </p:spPr>
        <p:txBody>
          <a:bodyPr anchorCtr="0" anchor="t" bIns="45700" lIns="0" spcFirstLastPara="1" rIns="0" wrap="square" tIns="45700"/>
          <a:lstStyle>
            <a:lvl1pPr indent="-323850" lvl="0" marL="457200" marR="0" rtl="0" algn="l">
              <a:lnSpc>
                <a:spcPct val="90000"/>
              </a:lnSpc>
              <a:spcBef>
                <a:spcPts val="900"/>
              </a:spcBef>
              <a:spcAft>
                <a:spcPts val="0"/>
              </a:spcAft>
              <a:buClr>
                <a:schemeClr val="accent1"/>
              </a:buClr>
              <a:buSzPts val="1500"/>
              <a:buFont typeface="Calibri"/>
              <a:buChar char=" "/>
              <a:defRPr b="0" i="0" sz="1500" u="none" cap="none" strike="noStrike">
                <a:solidFill>
                  <a:srgbClr val="3F3F3F"/>
                </a:solidFill>
                <a:latin typeface="Calibri"/>
                <a:ea typeface="Calibri"/>
                <a:cs typeface="Calibri"/>
                <a:sym typeface="Calibri"/>
              </a:defRPr>
            </a:lvl1pPr>
            <a:lvl2pPr indent="-314325" lvl="1" marL="914400" marR="0" rtl="0" algn="l">
              <a:lnSpc>
                <a:spcPct val="90000"/>
              </a:lnSpc>
              <a:spcBef>
                <a:spcPts val="150"/>
              </a:spcBef>
              <a:spcAft>
                <a:spcPts val="0"/>
              </a:spcAft>
              <a:buClr>
                <a:schemeClr val="accent1"/>
              </a:buClr>
              <a:buSzPts val="1350"/>
              <a:buFont typeface="Calibri"/>
              <a:buChar char="◦"/>
              <a:defRPr b="0" i="0" sz="1350" u="none" cap="none" strike="noStrike">
                <a:solidFill>
                  <a:srgbClr val="3F3F3F"/>
                </a:solidFill>
                <a:latin typeface="Calibri"/>
                <a:ea typeface="Calibri"/>
                <a:cs typeface="Calibri"/>
                <a:sym typeface="Calibri"/>
              </a:defRPr>
            </a:lvl2pPr>
            <a:lvl3pPr indent="-295275" lvl="2" marL="1371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3pPr>
            <a:lvl4pPr indent="-295275" lvl="3" marL="18288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4pPr>
            <a:lvl5pPr indent="-295275" lvl="4" marL="22860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5pPr>
            <a:lvl6pPr indent="-295275" lvl="5" marL="27432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6pPr>
            <a:lvl7pPr indent="-295275" lvl="6" marL="32004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7pPr>
            <a:lvl8pPr indent="-295275" lvl="7" marL="3657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8pPr>
            <a:lvl9pPr indent="-295275" lvl="8" marL="4114800" marR="0" rtl="0" algn="l">
              <a:lnSpc>
                <a:spcPct val="90000"/>
              </a:lnSpc>
              <a:spcBef>
                <a:spcPts val="300"/>
              </a:spcBef>
              <a:spcAft>
                <a:spcPts val="30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9pPr>
          </a:lstStyle>
          <a:p/>
        </p:txBody>
      </p:sp>
      <p:sp>
        <p:nvSpPr>
          <p:cNvPr id="42" name="Google Shape;42;p5"/>
          <p:cNvSpPr txBox="1"/>
          <p:nvPr>
            <p:ph idx="10" type="dt"/>
          </p:nvPr>
        </p:nvSpPr>
        <p:spPr>
          <a:xfrm>
            <a:off x="617221" y="8613049"/>
            <a:ext cx="1390652" cy="486833"/>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675">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3" name="Google Shape;43;p5"/>
          <p:cNvSpPr txBox="1"/>
          <p:nvPr>
            <p:ph idx="11" type="ftr"/>
          </p:nvPr>
        </p:nvSpPr>
        <p:spPr>
          <a:xfrm>
            <a:off x="2073480" y="8613049"/>
            <a:ext cx="2712827" cy="486833"/>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sz="675" cap="non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4" name="Google Shape;44;p5"/>
          <p:cNvSpPr txBox="1"/>
          <p:nvPr>
            <p:ph idx="12" type="sldNum"/>
          </p:nvPr>
        </p:nvSpPr>
        <p:spPr>
          <a:xfrm>
            <a:off x="5569009" y="8613049"/>
            <a:ext cx="738014" cy="48683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788">
                <a:solidFill>
                  <a:srgbClr val="FFFFFF"/>
                </a:solidFill>
                <a:latin typeface="Calibri"/>
                <a:ea typeface="Calibri"/>
                <a:cs typeface="Calibri"/>
                <a:sym typeface="Calibri"/>
              </a:defRPr>
            </a:lvl1pPr>
            <a:lvl2pPr indent="0" lvl="1" marL="0" marR="0" rtl="0" algn="r">
              <a:spcBef>
                <a:spcPts val="0"/>
              </a:spcBef>
              <a:buNone/>
              <a:defRPr sz="788">
                <a:solidFill>
                  <a:srgbClr val="FFFFFF"/>
                </a:solidFill>
                <a:latin typeface="Calibri"/>
                <a:ea typeface="Calibri"/>
                <a:cs typeface="Calibri"/>
                <a:sym typeface="Calibri"/>
              </a:defRPr>
            </a:lvl2pPr>
            <a:lvl3pPr indent="0" lvl="2" marL="0" marR="0" rtl="0" algn="r">
              <a:spcBef>
                <a:spcPts val="0"/>
              </a:spcBef>
              <a:buNone/>
              <a:defRPr sz="788">
                <a:solidFill>
                  <a:srgbClr val="FFFFFF"/>
                </a:solidFill>
                <a:latin typeface="Calibri"/>
                <a:ea typeface="Calibri"/>
                <a:cs typeface="Calibri"/>
                <a:sym typeface="Calibri"/>
              </a:defRPr>
            </a:lvl3pPr>
            <a:lvl4pPr indent="0" lvl="3" marL="0" marR="0" rtl="0" algn="r">
              <a:spcBef>
                <a:spcPts val="0"/>
              </a:spcBef>
              <a:buNone/>
              <a:defRPr sz="788">
                <a:solidFill>
                  <a:srgbClr val="FFFFFF"/>
                </a:solidFill>
                <a:latin typeface="Calibri"/>
                <a:ea typeface="Calibri"/>
                <a:cs typeface="Calibri"/>
                <a:sym typeface="Calibri"/>
              </a:defRPr>
            </a:lvl4pPr>
            <a:lvl5pPr indent="0" lvl="4" marL="0" marR="0" rtl="0" algn="r">
              <a:spcBef>
                <a:spcPts val="0"/>
              </a:spcBef>
              <a:buNone/>
              <a:defRPr sz="788">
                <a:solidFill>
                  <a:srgbClr val="FFFFFF"/>
                </a:solidFill>
                <a:latin typeface="Calibri"/>
                <a:ea typeface="Calibri"/>
                <a:cs typeface="Calibri"/>
                <a:sym typeface="Calibri"/>
              </a:defRPr>
            </a:lvl5pPr>
            <a:lvl6pPr indent="0" lvl="5" marL="0" marR="0" rtl="0" algn="r">
              <a:spcBef>
                <a:spcPts val="0"/>
              </a:spcBef>
              <a:buNone/>
              <a:defRPr sz="788">
                <a:solidFill>
                  <a:srgbClr val="FFFFFF"/>
                </a:solidFill>
                <a:latin typeface="Calibri"/>
                <a:ea typeface="Calibri"/>
                <a:cs typeface="Calibri"/>
                <a:sym typeface="Calibri"/>
              </a:defRPr>
            </a:lvl6pPr>
            <a:lvl7pPr indent="0" lvl="6" marL="0" marR="0" rtl="0" algn="r">
              <a:spcBef>
                <a:spcPts val="0"/>
              </a:spcBef>
              <a:buNone/>
              <a:defRPr sz="788">
                <a:solidFill>
                  <a:srgbClr val="FFFFFF"/>
                </a:solidFill>
                <a:latin typeface="Calibri"/>
                <a:ea typeface="Calibri"/>
                <a:cs typeface="Calibri"/>
                <a:sym typeface="Calibri"/>
              </a:defRPr>
            </a:lvl7pPr>
            <a:lvl8pPr indent="0" lvl="7" marL="0" marR="0" rtl="0" algn="r">
              <a:spcBef>
                <a:spcPts val="0"/>
              </a:spcBef>
              <a:buNone/>
              <a:defRPr sz="788">
                <a:solidFill>
                  <a:srgbClr val="FFFFFF"/>
                </a:solidFill>
                <a:latin typeface="Calibri"/>
                <a:ea typeface="Calibri"/>
                <a:cs typeface="Calibri"/>
                <a:sym typeface="Calibri"/>
              </a:defRPr>
            </a:lvl8pPr>
            <a:lvl9pPr indent="0" lvl="8" marL="0" marR="0" rtl="0" algn="r">
              <a:spcBef>
                <a:spcPts val="0"/>
              </a:spcBef>
              <a:buNone/>
              <a:defRPr sz="788">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45" name="Shape 45"/>
        <p:cNvGrpSpPr/>
        <p:nvPr/>
      </p:nvGrpSpPr>
      <p:grpSpPr>
        <a:xfrm>
          <a:off x="0" y="0"/>
          <a:ext cx="0" cy="0"/>
          <a:chOff x="0" y="0"/>
          <a:chExt cx="0" cy="0"/>
        </a:xfrm>
      </p:grpSpPr>
      <p:sp>
        <p:nvSpPr>
          <p:cNvPr id="46" name="Google Shape;46;p6"/>
          <p:cNvSpPr txBox="1"/>
          <p:nvPr>
            <p:ph type="title"/>
          </p:nvPr>
        </p:nvSpPr>
        <p:spPr>
          <a:xfrm>
            <a:off x="617220" y="382139"/>
            <a:ext cx="5657850" cy="1934343"/>
          </a:xfrm>
          <a:prstGeom prst="rect">
            <a:avLst/>
          </a:prstGeom>
          <a:noFill/>
          <a:ln>
            <a:noFill/>
          </a:ln>
        </p:spPr>
        <p:txBody>
          <a:bodyPr anchorCtr="0" anchor="b" bIns="45700" lIns="91425" spcFirstLastPara="1" rIns="91425" wrap="square" tIns="45700"/>
          <a:lstStyle>
            <a:lvl1pPr lvl="0" marR="0" rtl="0" algn="l">
              <a:lnSpc>
                <a:spcPct val="85000"/>
              </a:lnSpc>
              <a:spcBef>
                <a:spcPts val="0"/>
              </a:spcBef>
              <a:spcAft>
                <a:spcPts val="0"/>
              </a:spcAft>
              <a:buClr>
                <a:srgbClr val="3F3F3F"/>
              </a:buClr>
              <a:buSzPts val="3600"/>
              <a:buFont typeface="Calibri"/>
              <a:buNone/>
              <a:defRPr b="0" i="0" sz="36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7" name="Google Shape;47;p6"/>
          <p:cNvSpPr txBox="1"/>
          <p:nvPr>
            <p:ph idx="1" type="body"/>
          </p:nvPr>
        </p:nvSpPr>
        <p:spPr>
          <a:xfrm>
            <a:off x="617220" y="2461403"/>
            <a:ext cx="2777490" cy="981709"/>
          </a:xfrm>
          <a:prstGeom prst="rect">
            <a:avLst/>
          </a:prstGeom>
          <a:noFill/>
          <a:ln>
            <a:noFill/>
          </a:ln>
        </p:spPr>
        <p:txBody>
          <a:bodyPr anchorCtr="0" anchor="ctr" bIns="45700" lIns="91425" spcFirstLastPara="1" rIns="91425" wrap="square" tIns="45700"/>
          <a:lstStyle>
            <a:lvl1pPr indent="-228600" lvl="0" marL="457200" marR="0" rtl="0" algn="l">
              <a:lnSpc>
                <a:spcPct val="90000"/>
              </a:lnSpc>
              <a:spcBef>
                <a:spcPts val="900"/>
              </a:spcBef>
              <a:spcAft>
                <a:spcPts val="0"/>
              </a:spcAft>
              <a:buClr>
                <a:schemeClr val="accent1"/>
              </a:buClr>
              <a:buSzPts val="1500"/>
              <a:buFont typeface="Calibri"/>
              <a:buNone/>
              <a:defRPr b="0" i="0" sz="1500" u="none" cap="none" strike="noStrike">
                <a:solidFill>
                  <a:schemeClr val="dk2"/>
                </a:solidFill>
                <a:latin typeface="Calibri"/>
                <a:ea typeface="Calibri"/>
                <a:cs typeface="Calibri"/>
                <a:sym typeface="Calibri"/>
              </a:defRPr>
            </a:lvl1pPr>
            <a:lvl2pPr indent="-228600" lvl="1" marL="914400" marR="0" rtl="0" algn="l">
              <a:lnSpc>
                <a:spcPct val="90000"/>
              </a:lnSpc>
              <a:spcBef>
                <a:spcPts val="150"/>
              </a:spcBef>
              <a:spcAft>
                <a:spcPts val="0"/>
              </a:spcAft>
              <a:buClr>
                <a:schemeClr val="accent1"/>
              </a:buClr>
              <a:buSzPts val="1500"/>
              <a:buFont typeface="Calibri"/>
              <a:buNone/>
              <a:defRPr b="1" i="0" sz="1500" u="none" cap="none" strike="noStrike">
                <a:solidFill>
                  <a:srgbClr val="3F3F3F"/>
                </a:solidFill>
                <a:latin typeface="Calibri"/>
                <a:ea typeface="Calibri"/>
                <a:cs typeface="Calibri"/>
                <a:sym typeface="Calibri"/>
              </a:defRPr>
            </a:lvl2pPr>
            <a:lvl3pPr indent="-228600" lvl="2" marL="1371600" marR="0" rtl="0" algn="l">
              <a:lnSpc>
                <a:spcPct val="90000"/>
              </a:lnSpc>
              <a:spcBef>
                <a:spcPts val="300"/>
              </a:spcBef>
              <a:spcAft>
                <a:spcPts val="0"/>
              </a:spcAft>
              <a:buClr>
                <a:schemeClr val="accent1"/>
              </a:buClr>
              <a:buSzPts val="1350"/>
              <a:buFont typeface="Calibri"/>
              <a:buNone/>
              <a:defRPr b="1" i="0" sz="1350" u="none" cap="none" strike="noStrike">
                <a:solidFill>
                  <a:srgbClr val="3F3F3F"/>
                </a:solidFill>
                <a:latin typeface="Calibri"/>
                <a:ea typeface="Calibri"/>
                <a:cs typeface="Calibri"/>
                <a:sym typeface="Calibri"/>
              </a:defRPr>
            </a:lvl3pPr>
            <a:lvl4pPr indent="-228600" lvl="3" marL="1828800" marR="0" rtl="0" algn="l">
              <a:lnSpc>
                <a:spcPct val="90000"/>
              </a:lnSpc>
              <a:spcBef>
                <a:spcPts val="300"/>
              </a:spcBef>
              <a:spcAft>
                <a:spcPts val="0"/>
              </a:spcAft>
              <a:buClr>
                <a:schemeClr val="accent1"/>
              </a:buClr>
              <a:buSzPts val="1200"/>
              <a:buFont typeface="Calibri"/>
              <a:buNone/>
              <a:defRPr b="1" i="0" sz="1200" u="none" cap="none" strike="noStrike">
                <a:solidFill>
                  <a:srgbClr val="3F3F3F"/>
                </a:solidFill>
                <a:latin typeface="Calibri"/>
                <a:ea typeface="Calibri"/>
                <a:cs typeface="Calibri"/>
                <a:sym typeface="Calibri"/>
              </a:defRPr>
            </a:lvl4pPr>
            <a:lvl5pPr indent="-228600" lvl="4" marL="2286000" marR="0" rtl="0" algn="l">
              <a:lnSpc>
                <a:spcPct val="90000"/>
              </a:lnSpc>
              <a:spcBef>
                <a:spcPts val="300"/>
              </a:spcBef>
              <a:spcAft>
                <a:spcPts val="0"/>
              </a:spcAft>
              <a:buClr>
                <a:schemeClr val="accent1"/>
              </a:buClr>
              <a:buSzPts val="1200"/>
              <a:buFont typeface="Calibri"/>
              <a:buNone/>
              <a:defRPr b="1" i="0" sz="1200" u="none" cap="none" strike="noStrike">
                <a:solidFill>
                  <a:srgbClr val="3F3F3F"/>
                </a:solidFill>
                <a:latin typeface="Calibri"/>
                <a:ea typeface="Calibri"/>
                <a:cs typeface="Calibri"/>
                <a:sym typeface="Calibri"/>
              </a:defRPr>
            </a:lvl5pPr>
            <a:lvl6pPr indent="-228600" lvl="5" marL="2743200" marR="0" rtl="0" algn="l">
              <a:lnSpc>
                <a:spcPct val="90000"/>
              </a:lnSpc>
              <a:spcBef>
                <a:spcPts val="300"/>
              </a:spcBef>
              <a:spcAft>
                <a:spcPts val="0"/>
              </a:spcAft>
              <a:buClr>
                <a:schemeClr val="accent1"/>
              </a:buClr>
              <a:buSzPts val="1200"/>
              <a:buFont typeface="Calibri"/>
              <a:buNone/>
              <a:defRPr b="1" i="0" sz="1200" u="none" cap="none" strike="noStrike">
                <a:solidFill>
                  <a:srgbClr val="3F3F3F"/>
                </a:solidFill>
                <a:latin typeface="Calibri"/>
                <a:ea typeface="Calibri"/>
                <a:cs typeface="Calibri"/>
                <a:sym typeface="Calibri"/>
              </a:defRPr>
            </a:lvl6pPr>
            <a:lvl7pPr indent="-228600" lvl="6" marL="3200400" marR="0" rtl="0" algn="l">
              <a:lnSpc>
                <a:spcPct val="90000"/>
              </a:lnSpc>
              <a:spcBef>
                <a:spcPts val="300"/>
              </a:spcBef>
              <a:spcAft>
                <a:spcPts val="0"/>
              </a:spcAft>
              <a:buClr>
                <a:schemeClr val="accent1"/>
              </a:buClr>
              <a:buSzPts val="1200"/>
              <a:buFont typeface="Calibri"/>
              <a:buNone/>
              <a:defRPr b="1" i="0" sz="1200" u="none" cap="none" strike="noStrike">
                <a:solidFill>
                  <a:srgbClr val="3F3F3F"/>
                </a:solidFill>
                <a:latin typeface="Calibri"/>
                <a:ea typeface="Calibri"/>
                <a:cs typeface="Calibri"/>
                <a:sym typeface="Calibri"/>
              </a:defRPr>
            </a:lvl7pPr>
            <a:lvl8pPr indent="-228600" lvl="7" marL="3657600" marR="0" rtl="0" algn="l">
              <a:lnSpc>
                <a:spcPct val="90000"/>
              </a:lnSpc>
              <a:spcBef>
                <a:spcPts val="300"/>
              </a:spcBef>
              <a:spcAft>
                <a:spcPts val="0"/>
              </a:spcAft>
              <a:buClr>
                <a:schemeClr val="accent1"/>
              </a:buClr>
              <a:buSzPts val="1200"/>
              <a:buFont typeface="Calibri"/>
              <a:buNone/>
              <a:defRPr b="1" i="0" sz="1200" u="none" cap="none" strike="noStrike">
                <a:solidFill>
                  <a:srgbClr val="3F3F3F"/>
                </a:solidFill>
                <a:latin typeface="Calibri"/>
                <a:ea typeface="Calibri"/>
                <a:cs typeface="Calibri"/>
                <a:sym typeface="Calibri"/>
              </a:defRPr>
            </a:lvl8pPr>
            <a:lvl9pPr indent="-228600" lvl="8" marL="4114800" marR="0" rtl="0" algn="l">
              <a:lnSpc>
                <a:spcPct val="90000"/>
              </a:lnSpc>
              <a:spcBef>
                <a:spcPts val="300"/>
              </a:spcBef>
              <a:spcAft>
                <a:spcPts val="300"/>
              </a:spcAft>
              <a:buClr>
                <a:schemeClr val="accent1"/>
              </a:buClr>
              <a:buSzPts val="1200"/>
              <a:buFont typeface="Calibri"/>
              <a:buNone/>
              <a:defRPr b="1" i="0" sz="1200" u="none" cap="none" strike="noStrike">
                <a:solidFill>
                  <a:srgbClr val="3F3F3F"/>
                </a:solidFill>
                <a:latin typeface="Calibri"/>
                <a:ea typeface="Calibri"/>
                <a:cs typeface="Calibri"/>
                <a:sym typeface="Calibri"/>
              </a:defRPr>
            </a:lvl9pPr>
          </a:lstStyle>
          <a:p/>
        </p:txBody>
      </p:sp>
      <p:sp>
        <p:nvSpPr>
          <p:cNvPr id="48" name="Google Shape;48;p6"/>
          <p:cNvSpPr txBox="1"/>
          <p:nvPr>
            <p:ph idx="2" type="body"/>
          </p:nvPr>
        </p:nvSpPr>
        <p:spPr>
          <a:xfrm>
            <a:off x="617220" y="3443112"/>
            <a:ext cx="2777490" cy="4504267"/>
          </a:xfrm>
          <a:prstGeom prst="rect">
            <a:avLst/>
          </a:prstGeom>
          <a:noFill/>
          <a:ln>
            <a:noFill/>
          </a:ln>
        </p:spPr>
        <p:txBody>
          <a:bodyPr anchorCtr="0" anchor="t" bIns="45700" lIns="0" spcFirstLastPara="1" rIns="0" wrap="square" tIns="45700"/>
          <a:lstStyle>
            <a:lvl1pPr indent="-323850" lvl="0" marL="457200" marR="0" rtl="0" algn="l">
              <a:lnSpc>
                <a:spcPct val="90000"/>
              </a:lnSpc>
              <a:spcBef>
                <a:spcPts val="900"/>
              </a:spcBef>
              <a:spcAft>
                <a:spcPts val="0"/>
              </a:spcAft>
              <a:buClr>
                <a:schemeClr val="accent1"/>
              </a:buClr>
              <a:buSzPts val="1500"/>
              <a:buFont typeface="Calibri"/>
              <a:buChar char=" "/>
              <a:defRPr b="0" i="0" sz="1500" u="none" cap="none" strike="noStrike">
                <a:solidFill>
                  <a:srgbClr val="3F3F3F"/>
                </a:solidFill>
                <a:latin typeface="Calibri"/>
                <a:ea typeface="Calibri"/>
                <a:cs typeface="Calibri"/>
                <a:sym typeface="Calibri"/>
              </a:defRPr>
            </a:lvl1pPr>
            <a:lvl2pPr indent="-314325" lvl="1" marL="914400" marR="0" rtl="0" algn="l">
              <a:lnSpc>
                <a:spcPct val="90000"/>
              </a:lnSpc>
              <a:spcBef>
                <a:spcPts val="150"/>
              </a:spcBef>
              <a:spcAft>
                <a:spcPts val="0"/>
              </a:spcAft>
              <a:buClr>
                <a:schemeClr val="accent1"/>
              </a:buClr>
              <a:buSzPts val="1350"/>
              <a:buFont typeface="Calibri"/>
              <a:buChar char="◦"/>
              <a:defRPr b="0" i="0" sz="1350" u="none" cap="none" strike="noStrike">
                <a:solidFill>
                  <a:srgbClr val="3F3F3F"/>
                </a:solidFill>
                <a:latin typeface="Calibri"/>
                <a:ea typeface="Calibri"/>
                <a:cs typeface="Calibri"/>
                <a:sym typeface="Calibri"/>
              </a:defRPr>
            </a:lvl2pPr>
            <a:lvl3pPr indent="-295275" lvl="2" marL="1371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3pPr>
            <a:lvl4pPr indent="-295275" lvl="3" marL="18288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4pPr>
            <a:lvl5pPr indent="-295275" lvl="4" marL="22860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5pPr>
            <a:lvl6pPr indent="-295275" lvl="5" marL="27432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6pPr>
            <a:lvl7pPr indent="-295275" lvl="6" marL="32004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7pPr>
            <a:lvl8pPr indent="-295275" lvl="7" marL="3657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8pPr>
            <a:lvl9pPr indent="-295275" lvl="8" marL="4114800" marR="0" rtl="0" algn="l">
              <a:lnSpc>
                <a:spcPct val="90000"/>
              </a:lnSpc>
              <a:spcBef>
                <a:spcPts val="300"/>
              </a:spcBef>
              <a:spcAft>
                <a:spcPts val="30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9pPr>
          </a:lstStyle>
          <a:p/>
        </p:txBody>
      </p:sp>
      <p:sp>
        <p:nvSpPr>
          <p:cNvPr id="49" name="Google Shape;49;p6"/>
          <p:cNvSpPr txBox="1"/>
          <p:nvPr>
            <p:ph idx="3" type="body"/>
          </p:nvPr>
        </p:nvSpPr>
        <p:spPr>
          <a:xfrm>
            <a:off x="3497580" y="2461403"/>
            <a:ext cx="2777490" cy="981709"/>
          </a:xfrm>
          <a:prstGeom prst="rect">
            <a:avLst/>
          </a:prstGeom>
          <a:noFill/>
          <a:ln>
            <a:noFill/>
          </a:ln>
        </p:spPr>
        <p:txBody>
          <a:bodyPr anchorCtr="0" anchor="ctr" bIns="45700" lIns="91425" spcFirstLastPara="1" rIns="91425" wrap="square" tIns="45700"/>
          <a:lstStyle>
            <a:lvl1pPr indent="-228600" lvl="0" marL="457200" marR="0" rtl="0" algn="l">
              <a:lnSpc>
                <a:spcPct val="90000"/>
              </a:lnSpc>
              <a:spcBef>
                <a:spcPts val="900"/>
              </a:spcBef>
              <a:spcAft>
                <a:spcPts val="0"/>
              </a:spcAft>
              <a:buClr>
                <a:schemeClr val="accent1"/>
              </a:buClr>
              <a:buSzPts val="1500"/>
              <a:buFont typeface="Calibri"/>
              <a:buNone/>
              <a:defRPr b="0" i="0" sz="1500" u="none" cap="none" strike="noStrike">
                <a:solidFill>
                  <a:schemeClr val="dk2"/>
                </a:solidFill>
                <a:latin typeface="Calibri"/>
                <a:ea typeface="Calibri"/>
                <a:cs typeface="Calibri"/>
                <a:sym typeface="Calibri"/>
              </a:defRPr>
            </a:lvl1pPr>
            <a:lvl2pPr indent="-228600" lvl="1" marL="914400" marR="0" rtl="0" algn="l">
              <a:lnSpc>
                <a:spcPct val="90000"/>
              </a:lnSpc>
              <a:spcBef>
                <a:spcPts val="150"/>
              </a:spcBef>
              <a:spcAft>
                <a:spcPts val="0"/>
              </a:spcAft>
              <a:buClr>
                <a:schemeClr val="accent1"/>
              </a:buClr>
              <a:buSzPts val="1500"/>
              <a:buFont typeface="Calibri"/>
              <a:buNone/>
              <a:defRPr b="1" i="0" sz="1500" u="none" cap="none" strike="noStrike">
                <a:solidFill>
                  <a:srgbClr val="3F3F3F"/>
                </a:solidFill>
                <a:latin typeface="Calibri"/>
                <a:ea typeface="Calibri"/>
                <a:cs typeface="Calibri"/>
                <a:sym typeface="Calibri"/>
              </a:defRPr>
            </a:lvl2pPr>
            <a:lvl3pPr indent="-228600" lvl="2" marL="1371600" marR="0" rtl="0" algn="l">
              <a:lnSpc>
                <a:spcPct val="90000"/>
              </a:lnSpc>
              <a:spcBef>
                <a:spcPts val="300"/>
              </a:spcBef>
              <a:spcAft>
                <a:spcPts val="0"/>
              </a:spcAft>
              <a:buClr>
                <a:schemeClr val="accent1"/>
              </a:buClr>
              <a:buSzPts val="1350"/>
              <a:buFont typeface="Calibri"/>
              <a:buNone/>
              <a:defRPr b="1" i="0" sz="1350" u="none" cap="none" strike="noStrike">
                <a:solidFill>
                  <a:srgbClr val="3F3F3F"/>
                </a:solidFill>
                <a:latin typeface="Calibri"/>
                <a:ea typeface="Calibri"/>
                <a:cs typeface="Calibri"/>
                <a:sym typeface="Calibri"/>
              </a:defRPr>
            </a:lvl3pPr>
            <a:lvl4pPr indent="-228600" lvl="3" marL="1828800" marR="0" rtl="0" algn="l">
              <a:lnSpc>
                <a:spcPct val="90000"/>
              </a:lnSpc>
              <a:spcBef>
                <a:spcPts val="300"/>
              </a:spcBef>
              <a:spcAft>
                <a:spcPts val="0"/>
              </a:spcAft>
              <a:buClr>
                <a:schemeClr val="accent1"/>
              </a:buClr>
              <a:buSzPts val="1200"/>
              <a:buFont typeface="Calibri"/>
              <a:buNone/>
              <a:defRPr b="1" i="0" sz="1200" u="none" cap="none" strike="noStrike">
                <a:solidFill>
                  <a:srgbClr val="3F3F3F"/>
                </a:solidFill>
                <a:latin typeface="Calibri"/>
                <a:ea typeface="Calibri"/>
                <a:cs typeface="Calibri"/>
                <a:sym typeface="Calibri"/>
              </a:defRPr>
            </a:lvl4pPr>
            <a:lvl5pPr indent="-228600" lvl="4" marL="2286000" marR="0" rtl="0" algn="l">
              <a:lnSpc>
                <a:spcPct val="90000"/>
              </a:lnSpc>
              <a:spcBef>
                <a:spcPts val="300"/>
              </a:spcBef>
              <a:spcAft>
                <a:spcPts val="0"/>
              </a:spcAft>
              <a:buClr>
                <a:schemeClr val="accent1"/>
              </a:buClr>
              <a:buSzPts val="1200"/>
              <a:buFont typeface="Calibri"/>
              <a:buNone/>
              <a:defRPr b="1" i="0" sz="1200" u="none" cap="none" strike="noStrike">
                <a:solidFill>
                  <a:srgbClr val="3F3F3F"/>
                </a:solidFill>
                <a:latin typeface="Calibri"/>
                <a:ea typeface="Calibri"/>
                <a:cs typeface="Calibri"/>
                <a:sym typeface="Calibri"/>
              </a:defRPr>
            </a:lvl5pPr>
            <a:lvl6pPr indent="-228600" lvl="5" marL="2743200" marR="0" rtl="0" algn="l">
              <a:lnSpc>
                <a:spcPct val="90000"/>
              </a:lnSpc>
              <a:spcBef>
                <a:spcPts val="300"/>
              </a:spcBef>
              <a:spcAft>
                <a:spcPts val="0"/>
              </a:spcAft>
              <a:buClr>
                <a:schemeClr val="accent1"/>
              </a:buClr>
              <a:buSzPts val="1200"/>
              <a:buFont typeface="Calibri"/>
              <a:buNone/>
              <a:defRPr b="1" i="0" sz="1200" u="none" cap="none" strike="noStrike">
                <a:solidFill>
                  <a:srgbClr val="3F3F3F"/>
                </a:solidFill>
                <a:latin typeface="Calibri"/>
                <a:ea typeface="Calibri"/>
                <a:cs typeface="Calibri"/>
                <a:sym typeface="Calibri"/>
              </a:defRPr>
            </a:lvl6pPr>
            <a:lvl7pPr indent="-228600" lvl="6" marL="3200400" marR="0" rtl="0" algn="l">
              <a:lnSpc>
                <a:spcPct val="90000"/>
              </a:lnSpc>
              <a:spcBef>
                <a:spcPts val="300"/>
              </a:spcBef>
              <a:spcAft>
                <a:spcPts val="0"/>
              </a:spcAft>
              <a:buClr>
                <a:schemeClr val="accent1"/>
              </a:buClr>
              <a:buSzPts val="1200"/>
              <a:buFont typeface="Calibri"/>
              <a:buNone/>
              <a:defRPr b="1" i="0" sz="1200" u="none" cap="none" strike="noStrike">
                <a:solidFill>
                  <a:srgbClr val="3F3F3F"/>
                </a:solidFill>
                <a:latin typeface="Calibri"/>
                <a:ea typeface="Calibri"/>
                <a:cs typeface="Calibri"/>
                <a:sym typeface="Calibri"/>
              </a:defRPr>
            </a:lvl7pPr>
            <a:lvl8pPr indent="-228600" lvl="7" marL="3657600" marR="0" rtl="0" algn="l">
              <a:lnSpc>
                <a:spcPct val="90000"/>
              </a:lnSpc>
              <a:spcBef>
                <a:spcPts val="300"/>
              </a:spcBef>
              <a:spcAft>
                <a:spcPts val="0"/>
              </a:spcAft>
              <a:buClr>
                <a:schemeClr val="accent1"/>
              </a:buClr>
              <a:buSzPts val="1200"/>
              <a:buFont typeface="Calibri"/>
              <a:buNone/>
              <a:defRPr b="1" i="0" sz="1200" u="none" cap="none" strike="noStrike">
                <a:solidFill>
                  <a:srgbClr val="3F3F3F"/>
                </a:solidFill>
                <a:latin typeface="Calibri"/>
                <a:ea typeface="Calibri"/>
                <a:cs typeface="Calibri"/>
                <a:sym typeface="Calibri"/>
              </a:defRPr>
            </a:lvl8pPr>
            <a:lvl9pPr indent="-228600" lvl="8" marL="4114800" marR="0" rtl="0" algn="l">
              <a:lnSpc>
                <a:spcPct val="90000"/>
              </a:lnSpc>
              <a:spcBef>
                <a:spcPts val="300"/>
              </a:spcBef>
              <a:spcAft>
                <a:spcPts val="300"/>
              </a:spcAft>
              <a:buClr>
                <a:schemeClr val="accent1"/>
              </a:buClr>
              <a:buSzPts val="1200"/>
              <a:buFont typeface="Calibri"/>
              <a:buNone/>
              <a:defRPr b="1" i="0" sz="1200" u="none" cap="none" strike="noStrike">
                <a:solidFill>
                  <a:srgbClr val="3F3F3F"/>
                </a:solidFill>
                <a:latin typeface="Calibri"/>
                <a:ea typeface="Calibri"/>
                <a:cs typeface="Calibri"/>
                <a:sym typeface="Calibri"/>
              </a:defRPr>
            </a:lvl9pPr>
          </a:lstStyle>
          <a:p/>
        </p:txBody>
      </p:sp>
      <p:sp>
        <p:nvSpPr>
          <p:cNvPr id="50" name="Google Shape;50;p6"/>
          <p:cNvSpPr txBox="1"/>
          <p:nvPr>
            <p:ph idx="4" type="body"/>
          </p:nvPr>
        </p:nvSpPr>
        <p:spPr>
          <a:xfrm>
            <a:off x="3497580" y="3443112"/>
            <a:ext cx="2777490" cy="4504267"/>
          </a:xfrm>
          <a:prstGeom prst="rect">
            <a:avLst/>
          </a:prstGeom>
          <a:noFill/>
          <a:ln>
            <a:noFill/>
          </a:ln>
        </p:spPr>
        <p:txBody>
          <a:bodyPr anchorCtr="0" anchor="t" bIns="45700" lIns="0" spcFirstLastPara="1" rIns="0" wrap="square" tIns="45700"/>
          <a:lstStyle>
            <a:lvl1pPr indent="-323850" lvl="0" marL="457200" marR="0" rtl="0" algn="l">
              <a:lnSpc>
                <a:spcPct val="90000"/>
              </a:lnSpc>
              <a:spcBef>
                <a:spcPts val="900"/>
              </a:spcBef>
              <a:spcAft>
                <a:spcPts val="0"/>
              </a:spcAft>
              <a:buClr>
                <a:schemeClr val="accent1"/>
              </a:buClr>
              <a:buSzPts val="1500"/>
              <a:buFont typeface="Calibri"/>
              <a:buChar char=" "/>
              <a:defRPr b="0" i="0" sz="1500" u="none" cap="none" strike="noStrike">
                <a:solidFill>
                  <a:srgbClr val="3F3F3F"/>
                </a:solidFill>
                <a:latin typeface="Calibri"/>
                <a:ea typeface="Calibri"/>
                <a:cs typeface="Calibri"/>
                <a:sym typeface="Calibri"/>
              </a:defRPr>
            </a:lvl1pPr>
            <a:lvl2pPr indent="-314325" lvl="1" marL="914400" marR="0" rtl="0" algn="l">
              <a:lnSpc>
                <a:spcPct val="90000"/>
              </a:lnSpc>
              <a:spcBef>
                <a:spcPts val="150"/>
              </a:spcBef>
              <a:spcAft>
                <a:spcPts val="0"/>
              </a:spcAft>
              <a:buClr>
                <a:schemeClr val="accent1"/>
              </a:buClr>
              <a:buSzPts val="1350"/>
              <a:buFont typeface="Calibri"/>
              <a:buChar char="◦"/>
              <a:defRPr b="0" i="0" sz="1350" u="none" cap="none" strike="noStrike">
                <a:solidFill>
                  <a:srgbClr val="3F3F3F"/>
                </a:solidFill>
                <a:latin typeface="Calibri"/>
                <a:ea typeface="Calibri"/>
                <a:cs typeface="Calibri"/>
                <a:sym typeface="Calibri"/>
              </a:defRPr>
            </a:lvl2pPr>
            <a:lvl3pPr indent="-295275" lvl="2" marL="1371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3pPr>
            <a:lvl4pPr indent="-295275" lvl="3" marL="18288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4pPr>
            <a:lvl5pPr indent="-295275" lvl="4" marL="22860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5pPr>
            <a:lvl6pPr indent="-295275" lvl="5" marL="27432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6pPr>
            <a:lvl7pPr indent="-295275" lvl="6" marL="32004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7pPr>
            <a:lvl8pPr indent="-295275" lvl="7" marL="3657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8pPr>
            <a:lvl9pPr indent="-295275" lvl="8" marL="4114800" marR="0" rtl="0" algn="l">
              <a:lnSpc>
                <a:spcPct val="90000"/>
              </a:lnSpc>
              <a:spcBef>
                <a:spcPts val="300"/>
              </a:spcBef>
              <a:spcAft>
                <a:spcPts val="30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9pPr>
          </a:lstStyle>
          <a:p/>
        </p:txBody>
      </p:sp>
      <p:sp>
        <p:nvSpPr>
          <p:cNvPr id="51" name="Google Shape;51;p6"/>
          <p:cNvSpPr txBox="1"/>
          <p:nvPr>
            <p:ph idx="10" type="dt"/>
          </p:nvPr>
        </p:nvSpPr>
        <p:spPr>
          <a:xfrm>
            <a:off x="617221" y="8613049"/>
            <a:ext cx="1390652" cy="486833"/>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675">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2" name="Google Shape;52;p6"/>
          <p:cNvSpPr txBox="1"/>
          <p:nvPr>
            <p:ph idx="11" type="ftr"/>
          </p:nvPr>
        </p:nvSpPr>
        <p:spPr>
          <a:xfrm>
            <a:off x="2073480" y="8613049"/>
            <a:ext cx="2712827" cy="486833"/>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sz="675" cap="non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3" name="Google Shape;53;p6"/>
          <p:cNvSpPr txBox="1"/>
          <p:nvPr>
            <p:ph idx="12" type="sldNum"/>
          </p:nvPr>
        </p:nvSpPr>
        <p:spPr>
          <a:xfrm>
            <a:off x="5569009" y="8613049"/>
            <a:ext cx="738014" cy="48683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788">
                <a:solidFill>
                  <a:srgbClr val="FFFFFF"/>
                </a:solidFill>
                <a:latin typeface="Calibri"/>
                <a:ea typeface="Calibri"/>
                <a:cs typeface="Calibri"/>
                <a:sym typeface="Calibri"/>
              </a:defRPr>
            </a:lvl1pPr>
            <a:lvl2pPr indent="0" lvl="1" marL="0" marR="0" rtl="0" algn="r">
              <a:spcBef>
                <a:spcPts val="0"/>
              </a:spcBef>
              <a:buNone/>
              <a:defRPr sz="788">
                <a:solidFill>
                  <a:srgbClr val="FFFFFF"/>
                </a:solidFill>
                <a:latin typeface="Calibri"/>
                <a:ea typeface="Calibri"/>
                <a:cs typeface="Calibri"/>
                <a:sym typeface="Calibri"/>
              </a:defRPr>
            </a:lvl2pPr>
            <a:lvl3pPr indent="0" lvl="2" marL="0" marR="0" rtl="0" algn="r">
              <a:spcBef>
                <a:spcPts val="0"/>
              </a:spcBef>
              <a:buNone/>
              <a:defRPr sz="788">
                <a:solidFill>
                  <a:srgbClr val="FFFFFF"/>
                </a:solidFill>
                <a:latin typeface="Calibri"/>
                <a:ea typeface="Calibri"/>
                <a:cs typeface="Calibri"/>
                <a:sym typeface="Calibri"/>
              </a:defRPr>
            </a:lvl3pPr>
            <a:lvl4pPr indent="0" lvl="3" marL="0" marR="0" rtl="0" algn="r">
              <a:spcBef>
                <a:spcPts val="0"/>
              </a:spcBef>
              <a:buNone/>
              <a:defRPr sz="788">
                <a:solidFill>
                  <a:srgbClr val="FFFFFF"/>
                </a:solidFill>
                <a:latin typeface="Calibri"/>
                <a:ea typeface="Calibri"/>
                <a:cs typeface="Calibri"/>
                <a:sym typeface="Calibri"/>
              </a:defRPr>
            </a:lvl4pPr>
            <a:lvl5pPr indent="0" lvl="4" marL="0" marR="0" rtl="0" algn="r">
              <a:spcBef>
                <a:spcPts val="0"/>
              </a:spcBef>
              <a:buNone/>
              <a:defRPr sz="788">
                <a:solidFill>
                  <a:srgbClr val="FFFFFF"/>
                </a:solidFill>
                <a:latin typeface="Calibri"/>
                <a:ea typeface="Calibri"/>
                <a:cs typeface="Calibri"/>
                <a:sym typeface="Calibri"/>
              </a:defRPr>
            </a:lvl5pPr>
            <a:lvl6pPr indent="0" lvl="5" marL="0" marR="0" rtl="0" algn="r">
              <a:spcBef>
                <a:spcPts val="0"/>
              </a:spcBef>
              <a:buNone/>
              <a:defRPr sz="788">
                <a:solidFill>
                  <a:srgbClr val="FFFFFF"/>
                </a:solidFill>
                <a:latin typeface="Calibri"/>
                <a:ea typeface="Calibri"/>
                <a:cs typeface="Calibri"/>
                <a:sym typeface="Calibri"/>
              </a:defRPr>
            </a:lvl6pPr>
            <a:lvl7pPr indent="0" lvl="6" marL="0" marR="0" rtl="0" algn="r">
              <a:spcBef>
                <a:spcPts val="0"/>
              </a:spcBef>
              <a:buNone/>
              <a:defRPr sz="788">
                <a:solidFill>
                  <a:srgbClr val="FFFFFF"/>
                </a:solidFill>
                <a:latin typeface="Calibri"/>
                <a:ea typeface="Calibri"/>
                <a:cs typeface="Calibri"/>
                <a:sym typeface="Calibri"/>
              </a:defRPr>
            </a:lvl7pPr>
            <a:lvl8pPr indent="0" lvl="7" marL="0" marR="0" rtl="0" algn="r">
              <a:spcBef>
                <a:spcPts val="0"/>
              </a:spcBef>
              <a:buNone/>
              <a:defRPr sz="788">
                <a:solidFill>
                  <a:srgbClr val="FFFFFF"/>
                </a:solidFill>
                <a:latin typeface="Calibri"/>
                <a:ea typeface="Calibri"/>
                <a:cs typeface="Calibri"/>
                <a:sym typeface="Calibri"/>
              </a:defRPr>
            </a:lvl8pPr>
            <a:lvl9pPr indent="0" lvl="8" marL="0" marR="0" rtl="0" algn="r">
              <a:spcBef>
                <a:spcPts val="0"/>
              </a:spcBef>
              <a:buNone/>
              <a:defRPr sz="788">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4" name="Shape 54"/>
        <p:cNvGrpSpPr/>
        <p:nvPr/>
      </p:nvGrpSpPr>
      <p:grpSpPr>
        <a:xfrm>
          <a:off x="0" y="0"/>
          <a:ext cx="0" cy="0"/>
          <a:chOff x="0" y="0"/>
          <a:chExt cx="0" cy="0"/>
        </a:xfrm>
      </p:grpSpPr>
      <p:sp>
        <p:nvSpPr>
          <p:cNvPr id="55" name="Google Shape;55;p7"/>
          <p:cNvSpPr txBox="1"/>
          <p:nvPr>
            <p:ph type="title"/>
          </p:nvPr>
        </p:nvSpPr>
        <p:spPr>
          <a:xfrm>
            <a:off x="617220" y="382139"/>
            <a:ext cx="5657850" cy="1934343"/>
          </a:xfrm>
          <a:prstGeom prst="rect">
            <a:avLst/>
          </a:prstGeom>
          <a:noFill/>
          <a:ln>
            <a:noFill/>
          </a:ln>
        </p:spPr>
        <p:txBody>
          <a:bodyPr anchorCtr="0" anchor="b" bIns="45700" lIns="91425" spcFirstLastPara="1" rIns="91425" wrap="square" tIns="45700"/>
          <a:lstStyle>
            <a:lvl1pPr lvl="0" marR="0" rtl="0" algn="l">
              <a:lnSpc>
                <a:spcPct val="85000"/>
              </a:lnSpc>
              <a:spcBef>
                <a:spcPts val="0"/>
              </a:spcBef>
              <a:spcAft>
                <a:spcPts val="0"/>
              </a:spcAft>
              <a:buClr>
                <a:srgbClr val="3F3F3F"/>
              </a:buClr>
              <a:buSzPts val="3600"/>
              <a:buFont typeface="Calibri"/>
              <a:buNone/>
              <a:defRPr b="0" i="0" sz="36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6" name="Google Shape;56;p7"/>
          <p:cNvSpPr txBox="1"/>
          <p:nvPr>
            <p:ph idx="10" type="dt"/>
          </p:nvPr>
        </p:nvSpPr>
        <p:spPr>
          <a:xfrm>
            <a:off x="617221" y="8613049"/>
            <a:ext cx="1390652" cy="486833"/>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675">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7" name="Google Shape;57;p7"/>
          <p:cNvSpPr txBox="1"/>
          <p:nvPr>
            <p:ph idx="11" type="ftr"/>
          </p:nvPr>
        </p:nvSpPr>
        <p:spPr>
          <a:xfrm>
            <a:off x="2073480" y="8613049"/>
            <a:ext cx="2712827" cy="486833"/>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sz="675" cap="non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8" name="Google Shape;58;p7"/>
          <p:cNvSpPr txBox="1"/>
          <p:nvPr>
            <p:ph idx="12" type="sldNum"/>
          </p:nvPr>
        </p:nvSpPr>
        <p:spPr>
          <a:xfrm>
            <a:off x="5569009" y="8613049"/>
            <a:ext cx="738014" cy="48683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788">
                <a:solidFill>
                  <a:srgbClr val="FFFFFF"/>
                </a:solidFill>
                <a:latin typeface="Calibri"/>
                <a:ea typeface="Calibri"/>
                <a:cs typeface="Calibri"/>
                <a:sym typeface="Calibri"/>
              </a:defRPr>
            </a:lvl1pPr>
            <a:lvl2pPr indent="0" lvl="1" marL="0" marR="0" rtl="0" algn="r">
              <a:spcBef>
                <a:spcPts val="0"/>
              </a:spcBef>
              <a:buNone/>
              <a:defRPr sz="788">
                <a:solidFill>
                  <a:srgbClr val="FFFFFF"/>
                </a:solidFill>
                <a:latin typeface="Calibri"/>
                <a:ea typeface="Calibri"/>
                <a:cs typeface="Calibri"/>
                <a:sym typeface="Calibri"/>
              </a:defRPr>
            </a:lvl2pPr>
            <a:lvl3pPr indent="0" lvl="2" marL="0" marR="0" rtl="0" algn="r">
              <a:spcBef>
                <a:spcPts val="0"/>
              </a:spcBef>
              <a:buNone/>
              <a:defRPr sz="788">
                <a:solidFill>
                  <a:srgbClr val="FFFFFF"/>
                </a:solidFill>
                <a:latin typeface="Calibri"/>
                <a:ea typeface="Calibri"/>
                <a:cs typeface="Calibri"/>
                <a:sym typeface="Calibri"/>
              </a:defRPr>
            </a:lvl3pPr>
            <a:lvl4pPr indent="0" lvl="3" marL="0" marR="0" rtl="0" algn="r">
              <a:spcBef>
                <a:spcPts val="0"/>
              </a:spcBef>
              <a:buNone/>
              <a:defRPr sz="788">
                <a:solidFill>
                  <a:srgbClr val="FFFFFF"/>
                </a:solidFill>
                <a:latin typeface="Calibri"/>
                <a:ea typeface="Calibri"/>
                <a:cs typeface="Calibri"/>
                <a:sym typeface="Calibri"/>
              </a:defRPr>
            </a:lvl4pPr>
            <a:lvl5pPr indent="0" lvl="4" marL="0" marR="0" rtl="0" algn="r">
              <a:spcBef>
                <a:spcPts val="0"/>
              </a:spcBef>
              <a:buNone/>
              <a:defRPr sz="788">
                <a:solidFill>
                  <a:srgbClr val="FFFFFF"/>
                </a:solidFill>
                <a:latin typeface="Calibri"/>
                <a:ea typeface="Calibri"/>
                <a:cs typeface="Calibri"/>
                <a:sym typeface="Calibri"/>
              </a:defRPr>
            </a:lvl5pPr>
            <a:lvl6pPr indent="0" lvl="5" marL="0" marR="0" rtl="0" algn="r">
              <a:spcBef>
                <a:spcPts val="0"/>
              </a:spcBef>
              <a:buNone/>
              <a:defRPr sz="788">
                <a:solidFill>
                  <a:srgbClr val="FFFFFF"/>
                </a:solidFill>
                <a:latin typeface="Calibri"/>
                <a:ea typeface="Calibri"/>
                <a:cs typeface="Calibri"/>
                <a:sym typeface="Calibri"/>
              </a:defRPr>
            </a:lvl6pPr>
            <a:lvl7pPr indent="0" lvl="6" marL="0" marR="0" rtl="0" algn="r">
              <a:spcBef>
                <a:spcPts val="0"/>
              </a:spcBef>
              <a:buNone/>
              <a:defRPr sz="788">
                <a:solidFill>
                  <a:srgbClr val="FFFFFF"/>
                </a:solidFill>
                <a:latin typeface="Calibri"/>
                <a:ea typeface="Calibri"/>
                <a:cs typeface="Calibri"/>
                <a:sym typeface="Calibri"/>
              </a:defRPr>
            </a:lvl7pPr>
            <a:lvl8pPr indent="0" lvl="7" marL="0" marR="0" rtl="0" algn="r">
              <a:spcBef>
                <a:spcPts val="0"/>
              </a:spcBef>
              <a:buNone/>
              <a:defRPr sz="788">
                <a:solidFill>
                  <a:srgbClr val="FFFFFF"/>
                </a:solidFill>
                <a:latin typeface="Calibri"/>
                <a:ea typeface="Calibri"/>
                <a:cs typeface="Calibri"/>
                <a:sym typeface="Calibri"/>
              </a:defRPr>
            </a:lvl8pPr>
            <a:lvl9pPr indent="0" lvl="8" marL="0" marR="0" rtl="0" algn="r">
              <a:spcBef>
                <a:spcPts val="0"/>
              </a:spcBef>
              <a:buNone/>
              <a:defRPr sz="788">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howMasterSp="0" type="blank">
  <p:cSld name="BLANK">
    <p:spTree>
      <p:nvGrpSpPr>
        <p:cNvPr id="59" name="Shape 59"/>
        <p:cNvGrpSpPr/>
        <p:nvPr/>
      </p:nvGrpSpPr>
      <p:grpSpPr>
        <a:xfrm>
          <a:off x="0" y="0"/>
          <a:ext cx="0" cy="0"/>
          <a:chOff x="0" y="0"/>
          <a:chExt cx="0" cy="0"/>
        </a:xfrm>
      </p:grpSpPr>
      <p:sp>
        <p:nvSpPr>
          <p:cNvPr id="60" name="Google Shape;60;p8"/>
          <p:cNvSpPr/>
          <p:nvPr/>
        </p:nvSpPr>
        <p:spPr>
          <a:xfrm>
            <a:off x="1787" y="8534400"/>
            <a:ext cx="6856214" cy="6096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8"/>
          <p:cNvSpPr/>
          <p:nvPr/>
        </p:nvSpPr>
        <p:spPr>
          <a:xfrm>
            <a:off x="10" y="8445755"/>
            <a:ext cx="6856214" cy="85344"/>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8"/>
          <p:cNvSpPr txBox="1"/>
          <p:nvPr>
            <p:ph idx="10" type="dt"/>
          </p:nvPr>
        </p:nvSpPr>
        <p:spPr>
          <a:xfrm>
            <a:off x="617221" y="8613049"/>
            <a:ext cx="1390652" cy="486833"/>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675">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3" name="Google Shape;63;p8"/>
          <p:cNvSpPr txBox="1"/>
          <p:nvPr>
            <p:ph idx="11" type="ftr"/>
          </p:nvPr>
        </p:nvSpPr>
        <p:spPr>
          <a:xfrm>
            <a:off x="2073480" y="8613049"/>
            <a:ext cx="2712827" cy="486833"/>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sz="675" cap="non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4" name="Google Shape;64;p8"/>
          <p:cNvSpPr txBox="1"/>
          <p:nvPr>
            <p:ph idx="12" type="sldNum"/>
          </p:nvPr>
        </p:nvSpPr>
        <p:spPr>
          <a:xfrm>
            <a:off x="5569009" y="8613049"/>
            <a:ext cx="738014" cy="48683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788">
                <a:solidFill>
                  <a:srgbClr val="FFFFFF"/>
                </a:solidFill>
                <a:latin typeface="Calibri"/>
                <a:ea typeface="Calibri"/>
                <a:cs typeface="Calibri"/>
                <a:sym typeface="Calibri"/>
              </a:defRPr>
            </a:lvl1pPr>
            <a:lvl2pPr indent="0" lvl="1" marL="0" marR="0" rtl="0" algn="r">
              <a:spcBef>
                <a:spcPts val="0"/>
              </a:spcBef>
              <a:buNone/>
              <a:defRPr sz="788">
                <a:solidFill>
                  <a:srgbClr val="FFFFFF"/>
                </a:solidFill>
                <a:latin typeface="Calibri"/>
                <a:ea typeface="Calibri"/>
                <a:cs typeface="Calibri"/>
                <a:sym typeface="Calibri"/>
              </a:defRPr>
            </a:lvl2pPr>
            <a:lvl3pPr indent="0" lvl="2" marL="0" marR="0" rtl="0" algn="r">
              <a:spcBef>
                <a:spcPts val="0"/>
              </a:spcBef>
              <a:buNone/>
              <a:defRPr sz="788">
                <a:solidFill>
                  <a:srgbClr val="FFFFFF"/>
                </a:solidFill>
                <a:latin typeface="Calibri"/>
                <a:ea typeface="Calibri"/>
                <a:cs typeface="Calibri"/>
                <a:sym typeface="Calibri"/>
              </a:defRPr>
            </a:lvl3pPr>
            <a:lvl4pPr indent="0" lvl="3" marL="0" marR="0" rtl="0" algn="r">
              <a:spcBef>
                <a:spcPts val="0"/>
              </a:spcBef>
              <a:buNone/>
              <a:defRPr sz="788">
                <a:solidFill>
                  <a:srgbClr val="FFFFFF"/>
                </a:solidFill>
                <a:latin typeface="Calibri"/>
                <a:ea typeface="Calibri"/>
                <a:cs typeface="Calibri"/>
                <a:sym typeface="Calibri"/>
              </a:defRPr>
            </a:lvl4pPr>
            <a:lvl5pPr indent="0" lvl="4" marL="0" marR="0" rtl="0" algn="r">
              <a:spcBef>
                <a:spcPts val="0"/>
              </a:spcBef>
              <a:buNone/>
              <a:defRPr sz="788">
                <a:solidFill>
                  <a:srgbClr val="FFFFFF"/>
                </a:solidFill>
                <a:latin typeface="Calibri"/>
                <a:ea typeface="Calibri"/>
                <a:cs typeface="Calibri"/>
                <a:sym typeface="Calibri"/>
              </a:defRPr>
            </a:lvl5pPr>
            <a:lvl6pPr indent="0" lvl="5" marL="0" marR="0" rtl="0" algn="r">
              <a:spcBef>
                <a:spcPts val="0"/>
              </a:spcBef>
              <a:buNone/>
              <a:defRPr sz="788">
                <a:solidFill>
                  <a:srgbClr val="FFFFFF"/>
                </a:solidFill>
                <a:latin typeface="Calibri"/>
                <a:ea typeface="Calibri"/>
                <a:cs typeface="Calibri"/>
                <a:sym typeface="Calibri"/>
              </a:defRPr>
            </a:lvl6pPr>
            <a:lvl7pPr indent="0" lvl="6" marL="0" marR="0" rtl="0" algn="r">
              <a:spcBef>
                <a:spcPts val="0"/>
              </a:spcBef>
              <a:buNone/>
              <a:defRPr sz="788">
                <a:solidFill>
                  <a:srgbClr val="FFFFFF"/>
                </a:solidFill>
                <a:latin typeface="Calibri"/>
                <a:ea typeface="Calibri"/>
                <a:cs typeface="Calibri"/>
                <a:sym typeface="Calibri"/>
              </a:defRPr>
            </a:lvl7pPr>
            <a:lvl8pPr indent="0" lvl="7" marL="0" marR="0" rtl="0" algn="r">
              <a:spcBef>
                <a:spcPts val="0"/>
              </a:spcBef>
              <a:buNone/>
              <a:defRPr sz="788">
                <a:solidFill>
                  <a:srgbClr val="FFFFFF"/>
                </a:solidFill>
                <a:latin typeface="Calibri"/>
                <a:ea typeface="Calibri"/>
                <a:cs typeface="Calibri"/>
                <a:sym typeface="Calibri"/>
              </a:defRPr>
            </a:lvl8pPr>
            <a:lvl9pPr indent="0" lvl="8" marL="0" marR="0" rtl="0" algn="r">
              <a:spcBef>
                <a:spcPts val="0"/>
              </a:spcBef>
              <a:buNone/>
              <a:defRPr sz="788">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showMasterSp="0" type="objTx">
  <p:cSld name="OBJECT_WITH_CAPTION_TEXT">
    <p:spTree>
      <p:nvGrpSpPr>
        <p:cNvPr id="65" name="Shape 65"/>
        <p:cNvGrpSpPr/>
        <p:nvPr/>
      </p:nvGrpSpPr>
      <p:grpSpPr>
        <a:xfrm>
          <a:off x="0" y="0"/>
          <a:ext cx="0" cy="0"/>
          <a:chOff x="0" y="0"/>
          <a:chExt cx="0" cy="0"/>
        </a:xfrm>
      </p:grpSpPr>
      <p:sp>
        <p:nvSpPr>
          <p:cNvPr id="66" name="Google Shape;66;p9"/>
          <p:cNvSpPr/>
          <p:nvPr/>
        </p:nvSpPr>
        <p:spPr>
          <a:xfrm>
            <a:off x="10" y="0"/>
            <a:ext cx="2278570" cy="9144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9"/>
          <p:cNvSpPr/>
          <p:nvPr/>
        </p:nvSpPr>
        <p:spPr>
          <a:xfrm>
            <a:off x="2272540" y="0"/>
            <a:ext cx="36005" cy="9144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9"/>
          <p:cNvSpPr txBox="1"/>
          <p:nvPr>
            <p:ph type="title"/>
          </p:nvPr>
        </p:nvSpPr>
        <p:spPr>
          <a:xfrm>
            <a:off x="257175" y="792479"/>
            <a:ext cx="1800225" cy="3048000"/>
          </a:xfrm>
          <a:prstGeom prst="rect">
            <a:avLst/>
          </a:prstGeom>
          <a:noFill/>
          <a:ln>
            <a:noFill/>
          </a:ln>
        </p:spPr>
        <p:txBody>
          <a:bodyPr anchorCtr="0" anchor="b" bIns="45700" lIns="91425" spcFirstLastPara="1" rIns="91425" wrap="square" tIns="45700"/>
          <a:lstStyle>
            <a:lvl1pPr lvl="0" marR="0" rtl="0" algn="l">
              <a:lnSpc>
                <a:spcPct val="85000"/>
              </a:lnSpc>
              <a:spcBef>
                <a:spcPts val="0"/>
              </a:spcBef>
              <a:spcAft>
                <a:spcPts val="0"/>
              </a:spcAft>
              <a:buClr>
                <a:srgbClr val="FFFFFF"/>
              </a:buClr>
              <a:buSzPts val="2700"/>
              <a:buFont typeface="Calibri"/>
              <a:buNone/>
              <a:defRPr b="0" i="0" sz="2700" u="none" cap="none" strike="noStrike">
                <a:solidFill>
                  <a:srgbClr val="FFFFF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9" name="Google Shape;69;p9"/>
          <p:cNvSpPr txBox="1"/>
          <p:nvPr>
            <p:ph idx="1" type="body"/>
          </p:nvPr>
        </p:nvSpPr>
        <p:spPr>
          <a:xfrm>
            <a:off x="2700338" y="975360"/>
            <a:ext cx="3651885" cy="7010400"/>
          </a:xfrm>
          <a:prstGeom prst="rect">
            <a:avLst/>
          </a:prstGeom>
          <a:noFill/>
          <a:ln>
            <a:noFill/>
          </a:ln>
        </p:spPr>
        <p:txBody>
          <a:bodyPr anchorCtr="0" anchor="t" bIns="45700" lIns="0" spcFirstLastPara="1" rIns="0" wrap="square" tIns="45700"/>
          <a:lstStyle>
            <a:lvl1pPr indent="-323850" lvl="0" marL="457200" marR="0" rtl="0" algn="l">
              <a:lnSpc>
                <a:spcPct val="90000"/>
              </a:lnSpc>
              <a:spcBef>
                <a:spcPts val="900"/>
              </a:spcBef>
              <a:spcAft>
                <a:spcPts val="0"/>
              </a:spcAft>
              <a:buClr>
                <a:schemeClr val="accent1"/>
              </a:buClr>
              <a:buSzPts val="1500"/>
              <a:buFont typeface="Calibri"/>
              <a:buChar char=" "/>
              <a:defRPr b="0" i="0" sz="1500" u="none" cap="none" strike="noStrike">
                <a:solidFill>
                  <a:srgbClr val="3F3F3F"/>
                </a:solidFill>
                <a:latin typeface="Calibri"/>
                <a:ea typeface="Calibri"/>
                <a:cs typeface="Calibri"/>
                <a:sym typeface="Calibri"/>
              </a:defRPr>
            </a:lvl1pPr>
            <a:lvl2pPr indent="-314325" lvl="1" marL="914400" marR="0" rtl="0" algn="l">
              <a:lnSpc>
                <a:spcPct val="90000"/>
              </a:lnSpc>
              <a:spcBef>
                <a:spcPts val="150"/>
              </a:spcBef>
              <a:spcAft>
                <a:spcPts val="0"/>
              </a:spcAft>
              <a:buClr>
                <a:schemeClr val="accent1"/>
              </a:buClr>
              <a:buSzPts val="1350"/>
              <a:buFont typeface="Calibri"/>
              <a:buChar char="◦"/>
              <a:defRPr b="0" i="0" sz="1350" u="none" cap="none" strike="noStrike">
                <a:solidFill>
                  <a:srgbClr val="3F3F3F"/>
                </a:solidFill>
                <a:latin typeface="Calibri"/>
                <a:ea typeface="Calibri"/>
                <a:cs typeface="Calibri"/>
                <a:sym typeface="Calibri"/>
              </a:defRPr>
            </a:lvl2pPr>
            <a:lvl3pPr indent="-295275" lvl="2" marL="1371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3pPr>
            <a:lvl4pPr indent="-295275" lvl="3" marL="18288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4pPr>
            <a:lvl5pPr indent="-295275" lvl="4" marL="22860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5pPr>
            <a:lvl6pPr indent="-295275" lvl="5" marL="27432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6pPr>
            <a:lvl7pPr indent="-295275" lvl="6" marL="32004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7pPr>
            <a:lvl8pPr indent="-295275" lvl="7" marL="3657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8pPr>
            <a:lvl9pPr indent="-295275" lvl="8" marL="4114800" marR="0" rtl="0" algn="l">
              <a:lnSpc>
                <a:spcPct val="90000"/>
              </a:lnSpc>
              <a:spcBef>
                <a:spcPts val="300"/>
              </a:spcBef>
              <a:spcAft>
                <a:spcPts val="30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9pPr>
          </a:lstStyle>
          <a:p/>
        </p:txBody>
      </p:sp>
      <p:sp>
        <p:nvSpPr>
          <p:cNvPr id="70" name="Google Shape;70;p9"/>
          <p:cNvSpPr txBox="1"/>
          <p:nvPr>
            <p:ph idx="2" type="body"/>
          </p:nvPr>
        </p:nvSpPr>
        <p:spPr>
          <a:xfrm>
            <a:off x="257175" y="3901440"/>
            <a:ext cx="1800225" cy="4505499"/>
          </a:xfrm>
          <a:prstGeom prst="rect">
            <a:avLst/>
          </a:prstGeom>
          <a:noFill/>
          <a:ln>
            <a:noFill/>
          </a:ln>
        </p:spPr>
        <p:txBody>
          <a:bodyPr anchorCtr="0" anchor="t" bIns="45700" lIns="91425" spcFirstLastPara="1" rIns="91425" wrap="square" tIns="45700"/>
          <a:lstStyle>
            <a:lvl1pPr indent="-228600" lvl="0" marL="457200" marR="0" rtl="0" algn="l">
              <a:lnSpc>
                <a:spcPct val="90000"/>
              </a:lnSpc>
              <a:spcBef>
                <a:spcPts val="900"/>
              </a:spcBef>
              <a:spcAft>
                <a:spcPts val="0"/>
              </a:spcAft>
              <a:buClr>
                <a:schemeClr val="accent1"/>
              </a:buClr>
              <a:buSzPts val="1125"/>
              <a:buFont typeface="Calibri"/>
              <a:buNone/>
              <a:defRPr b="0" i="0" sz="1125" u="none" cap="none" strike="noStrike">
                <a:solidFill>
                  <a:srgbClr val="FFFFFF"/>
                </a:solidFill>
                <a:latin typeface="Calibri"/>
                <a:ea typeface="Calibri"/>
                <a:cs typeface="Calibri"/>
                <a:sym typeface="Calibri"/>
              </a:defRPr>
            </a:lvl1pPr>
            <a:lvl2pPr indent="-228600" lvl="1" marL="914400" marR="0" rtl="0" algn="l">
              <a:lnSpc>
                <a:spcPct val="90000"/>
              </a:lnSpc>
              <a:spcBef>
                <a:spcPts val="150"/>
              </a:spcBef>
              <a:spcAft>
                <a:spcPts val="0"/>
              </a:spcAft>
              <a:buClr>
                <a:schemeClr val="accent1"/>
              </a:buClr>
              <a:buSzPts val="900"/>
              <a:buFont typeface="Calibri"/>
              <a:buNone/>
              <a:defRPr b="0" i="0" sz="900" u="none" cap="none" strike="noStrike">
                <a:solidFill>
                  <a:srgbClr val="3F3F3F"/>
                </a:solidFill>
                <a:latin typeface="Calibri"/>
                <a:ea typeface="Calibri"/>
                <a:cs typeface="Calibri"/>
                <a:sym typeface="Calibri"/>
              </a:defRPr>
            </a:lvl2pPr>
            <a:lvl3pPr indent="-228600" lvl="2" marL="1371600" marR="0" rtl="0" algn="l">
              <a:lnSpc>
                <a:spcPct val="90000"/>
              </a:lnSpc>
              <a:spcBef>
                <a:spcPts val="300"/>
              </a:spcBef>
              <a:spcAft>
                <a:spcPts val="0"/>
              </a:spcAft>
              <a:buClr>
                <a:schemeClr val="accent1"/>
              </a:buClr>
              <a:buSzPts val="750"/>
              <a:buFont typeface="Calibri"/>
              <a:buNone/>
              <a:defRPr b="0" i="0" sz="750" u="none" cap="none" strike="noStrike">
                <a:solidFill>
                  <a:srgbClr val="3F3F3F"/>
                </a:solidFill>
                <a:latin typeface="Calibri"/>
                <a:ea typeface="Calibri"/>
                <a:cs typeface="Calibri"/>
                <a:sym typeface="Calibri"/>
              </a:defRPr>
            </a:lvl3pPr>
            <a:lvl4pPr indent="-228600" lvl="3" marL="1828800" marR="0" rtl="0" algn="l">
              <a:lnSpc>
                <a:spcPct val="90000"/>
              </a:lnSpc>
              <a:spcBef>
                <a:spcPts val="300"/>
              </a:spcBef>
              <a:spcAft>
                <a:spcPts val="0"/>
              </a:spcAft>
              <a:buClr>
                <a:schemeClr val="accent1"/>
              </a:buClr>
              <a:buSzPts val="675"/>
              <a:buFont typeface="Calibri"/>
              <a:buNone/>
              <a:defRPr b="0" i="0" sz="675" u="none" cap="none" strike="noStrike">
                <a:solidFill>
                  <a:srgbClr val="3F3F3F"/>
                </a:solidFill>
                <a:latin typeface="Calibri"/>
                <a:ea typeface="Calibri"/>
                <a:cs typeface="Calibri"/>
                <a:sym typeface="Calibri"/>
              </a:defRPr>
            </a:lvl4pPr>
            <a:lvl5pPr indent="-228600" lvl="4" marL="2286000" marR="0" rtl="0" algn="l">
              <a:lnSpc>
                <a:spcPct val="90000"/>
              </a:lnSpc>
              <a:spcBef>
                <a:spcPts val="300"/>
              </a:spcBef>
              <a:spcAft>
                <a:spcPts val="0"/>
              </a:spcAft>
              <a:buClr>
                <a:schemeClr val="accent1"/>
              </a:buClr>
              <a:buSzPts val="675"/>
              <a:buFont typeface="Calibri"/>
              <a:buNone/>
              <a:defRPr b="0" i="0" sz="675" u="none" cap="none" strike="noStrike">
                <a:solidFill>
                  <a:srgbClr val="3F3F3F"/>
                </a:solidFill>
                <a:latin typeface="Calibri"/>
                <a:ea typeface="Calibri"/>
                <a:cs typeface="Calibri"/>
                <a:sym typeface="Calibri"/>
              </a:defRPr>
            </a:lvl5pPr>
            <a:lvl6pPr indent="-228600" lvl="5" marL="2743200" marR="0" rtl="0" algn="l">
              <a:lnSpc>
                <a:spcPct val="90000"/>
              </a:lnSpc>
              <a:spcBef>
                <a:spcPts val="300"/>
              </a:spcBef>
              <a:spcAft>
                <a:spcPts val="0"/>
              </a:spcAft>
              <a:buClr>
                <a:schemeClr val="accent1"/>
              </a:buClr>
              <a:buSzPts val="675"/>
              <a:buFont typeface="Calibri"/>
              <a:buNone/>
              <a:defRPr b="0" i="0" sz="675" u="none" cap="none" strike="noStrike">
                <a:solidFill>
                  <a:srgbClr val="3F3F3F"/>
                </a:solidFill>
                <a:latin typeface="Calibri"/>
                <a:ea typeface="Calibri"/>
                <a:cs typeface="Calibri"/>
                <a:sym typeface="Calibri"/>
              </a:defRPr>
            </a:lvl6pPr>
            <a:lvl7pPr indent="-228600" lvl="6" marL="3200400" marR="0" rtl="0" algn="l">
              <a:lnSpc>
                <a:spcPct val="90000"/>
              </a:lnSpc>
              <a:spcBef>
                <a:spcPts val="300"/>
              </a:spcBef>
              <a:spcAft>
                <a:spcPts val="0"/>
              </a:spcAft>
              <a:buClr>
                <a:schemeClr val="accent1"/>
              </a:buClr>
              <a:buSzPts val="675"/>
              <a:buFont typeface="Calibri"/>
              <a:buNone/>
              <a:defRPr b="0" i="0" sz="675" u="none" cap="none" strike="noStrike">
                <a:solidFill>
                  <a:srgbClr val="3F3F3F"/>
                </a:solidFill>
                <a:latin typeface="Calibri"/>
                <a:ea typeface="Calibri"/>
                <a:cs typeface="Calibri"/>
                <a:sym typeface="Calibri"/>
              </a:defRPr>
            </a:lvl7pPr>
            <a:lvl8pPr indent="-228600" lvl="7" marL="3657600" marR="0" rtl="0" algn="l">
              <a:lnSpc>
                <a:spcPct val="90000"/>
              </a:lnSpc>
              <a:spcBef>
                <a:spcPts val="300"/>
              </a:spcBef>
              <a:spcAft>
                <a:spcPts val="0"/>
              </a:spcAft>
              <a:buClr>
                <a:schemeClr val="accent1"/>
              </a:buClr>
              <a:buSzPts val="675"/>
              <a:buFont typeface="Calibri"/>
              <a:buNone/>
              <a:defRPr b="0" i="0" sz="675" u="none" cap="none" strike="noStrike">
                <a:solidFill>
                  <a:srgbClr val="3F3F3F"/>
                </a:solidFill>
                <a:latin typeface="Calibri"/>
                <a:ea typeface="Calibri"/>
                <a:cs typeface="Calibri"/>
                <a:sym typeface="Calibri"/>
              </a:defRPr>
            </a:lvl8pPr>
            <a:lvl9pPr indent="-228600" lvl="8" marL="4114800" marR="0" rtl="0" algn="l">
              <a:lnSpc>
                <a:spcPct val="90000"/>
              </a:lnSpc>
              <a:spcBef>
                <a:spcPts val="300"/>
              </a:spcBef>
              <a:spcAft>
                <a:spcPts val="300"/>
              </a:spcAft>
              <a:buClr>
                <a:schemeClr val="accent1"/>
              </a:buClr>
              <a:buSzPts val="675"/>
              <a:buFont typeface="Calibri"/>
              <a:buNone/>
              <a:defRPr b="0" i="0" sz="675" u="none" cap="none" strike="noStrike">
                <a:solidFill>
                  <a:srgbClr val="3F3F3F"/>
                </a:solidFill>
                <a:latin typeface="Calibri"/>
                <a:ea typeface="Calibri"/>
                <a:cs typeface="Calibri"/>
                <a:sym typeface="Calibri"/>
              </a:defRPr>
            </a:lvl9pPr>
          </a:lstStyle>
          <a:p/>
        </p:txBody>
      </p:sp>
      <p:sp>
        <p:nvSpPr>
          <p:cNvPr id="71" name="Google Shape;71;p9"/>
          <p:cNvSpPr txBox="1"/>
          <p:nvPr>
            <p:ph idx="10" type="dt"/>
          </p:nvPr>
        </p:nvSpPr>
        <p:spPr>
          <a:xfrm>
            <a:off x="261851" y="8613049"/>
            <a:ext cx="1472912" cy="486833"/>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675">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2" name="Google Shape;72;p9"/>
          <p:cNvSpPr txBox="1"/>
          <p:nvPr>
            <p:ph idx="11" type="ftr"/>
          </p:nvPr>
        </p:nvSpPr>
        <p:spPr>
          <a:xfrm>
            <a:off x="2700337" y="8613049"/>
            <a:ext cx="2614613" cy="486833"/>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675" cap="none">
                <a:solidFill>
                  <a:schemeClr val="dk2"/>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3" name="Google Shape;73;p9"/>
          <p:cNvSpPr txBox="1"/>
          <p:nvPr>
            <p:ph idx="12" type="sldNum"/>
          </p:nvPr>
        </p:nvSpPr>
        <p:spPr>
          <a:xfrm>
            <a:off x="5569009" y="8613049"/>
            <a:ext cx="738014" cy="48683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788">
                <a:solidFill>
                  <a:schemeClr val="dk2"/>
                </a:solidFill>
                <a:latin typeface="Calibri"/>
                <a:ea typeface="Calibri"/>
                <a:cs typeface="Calibri"/>
                <a:sym typeface="Calibri"/>
              </a:defRPr>
            </a:lvl1pPr>
            <a:lvl2pPr indent="0" lvl="1" marL="0" marR="0" rtl="0" algn="r">
              <a:spcBef>
                <a:spcPts val="0"/>
              </a:spcBef>
              <a:buNone/>
              <a:defRPr sz="788">
                <a:solidFill>
                  <a:schemeClr val="dk2"/>
                </a:solidFill>
                <a:latin typeface="Calibri"/>
                <a:ea typeface="Calibri"/>
                <a:cs typeface="Calibri"/>
                <a:sym typeface="Calibri"/>
              </a:defRPr>
            </a:lvl2pPr>
            <a:lvl3pPr indent="0" lvl="2" marL="0" marR="0" rtl="0" algn="r">
              <a:spcBef>
                <a:spcPts val="0"/>
              </a:spcBef>
              <a:buNone/>
              <a:defRPr sz="788">
                <a:solidFill>
                  <a:schemeClr val="dk2"/>
                </a:solidFill>
                <a:latin typeface="Calibri"/>
                <a:ea typeface="Calibri"/>
                <a:cs typeface="Calibri"/>
                <a:sym typeface="Calibri"/>
              </a:defRPr>
            </a:lvl3pPr>
            <a:lvl4pPr indent="0" lvl="3" marL="0" marR="0" rtl="0" algn="r">
              <a:spcBef>
                <a:spcPts val="0"/>
              </a:spcBef>
              <a:buNone/>
              <a:defRPr sz="788">
                <a:solidFill>
                  <a:schemeClr val="dk2"/>
                </a:solidFill>
                <a:latin typeface="Calibri"/>
                <a:ea typeface="Calibri"/>
                <a:cs typeface="Calibri"/>
                <a:sym typeface="Calibri"/>
              </a:defRPr>
            </a:lvl4pPr>
            <a:lvl5pPr indent="0" lvl="4" marL="0" marR="0" rtl="0" algn="r">
              <a:spcBef>
                <a:spcPts val="0"/>
              </a:spcBef>
              <a:buNone/>
              <a:defRPr sz="788">
                <a:solidFill>
                  <a:schemeClr val="dk2"/>
                </a:solidFill>
                <a:latin typeface="Calibri"/>
                <a:ea typeface="Calibri"/>
                <a:cs typeface="Calibri"/>
                <a:sym typeface="Calibri"/>
              </a:defRPr>
            </a:lvl5pPr>
            <a:lvl6pPr indent="0" lvl="5" marL="0" marR="0" rtl="0" algn="r">
              <a:spcBef>
                <a:spcPts val="0"/>
              </a:spcBef>
              <a:buNone/>
              <a:defRPr sz="788">
                <a:solidFill>
                  <a:schemeClr val="dk2"/>
                </a:solidFill>
                <a:latin typeface="Calibri"/>
                <a:ea typeface="Calibri"/>
                <a:cs typeface="Calibri"/>
                <a:sym typeface="Calibri"/>
              </a:defRPr>
            </a:lvl6pPr>
            <a:lvl7pPr indent="0" lvl="6" marL="0" marR="0" rtl="0" algn="r">
              <a:spcBef>
                <a:spcPts val="0"/>
              </a:spcBef>
              <a:buNone/>
              <a:defRPr sz="788">
                <a:solidFill>
                  <a:schemeClr val="dk2"/>
                </a:solidFill>
                <a:latin typeface="Calibri"/>
                <a:ea typeface="Calibri"/>
                <a:cs typeface="Calibri"/>
                <a:sym typeface="Calibri"/>
              </a:defRPr>
            </a:lvl7pPr>
            <a:lvl8pPr indent="0" lvl="7" marL="0" marR="0" rtl="0" algn="r">
              <a:spcBef>
                <a:spcPts val="0"/>
              </a:spcBef>
              <a:buNone/>
              <a:defRPr sz="788">
                <a:solidFill>
                  <a:schemeClr val="dk2"/>
                </a:solidFill>
                <a:latin typeface="Calibri"/>
                <a:ea typeface="Calibri"/>
                <a:cs typeface="Calibri"/>
                <a:sym typeface="Calibri"/>
              </a:defRPr>
            </a:lvl8pPr>
            <a:lvl9pPr indent="0" lvl="8" marL="0" marR="0" rtl="0" algn="r">
              <a:spcBef>
                <a:spcPts val="0"/>
              </a:spcBef>
              <a:buNone/>
              <a:defRPr sz="788">
                <a:solidFill>
                  <a:schemeClr val="dk2"/>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showMasterSp="0" type="picTx">
  <p:cSld name="PICTURE_WITH_CAPTION_TEXT">
    <p:spTree>
      <p:nvGrpSpPr>
        <p:cNvPr id="74" name="Shape 74"/>
        <p:cNvGrpSpPr/>
        <p:nvPr/>
      </p:nvGrpSpPr>
      <p:grpSpPr>
        <a:xfrm>
          <a:off x="0" y="0"/>
          <a:ext cx="0" cy="0"/>
          <a:chOff x="0" y="0"/>
          <a:chExt cx="0" cy="0"/>
        </a:xfrm>
      </p:grpSpPr>
      <p:sp>
        <p:nvSpPr>
          <p:cNvPr id="75" name="Google Shape;75;p10"/>
          <p:cNvSpPr/>
          <p:nvPr/>
        </p:nvSpPr>
        <p:spPr>
          <a:xfrm>
            <a:off x="1" y="6604000"/>
            <a:ext cx="6856214" cy="2540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0"/>
          <p:cNvSpPr/>
          <p:nvPr/>
        </p:nvSpPr>
        <p:spPr>
          <a:xfrm>
            <a:off x="10" y="6553435"/>
            <a:ext cx="6856214" cy="85344"/>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10"/>
          <p:cNvSpPr txBox="1"/>
          <p:nvPr>
            <p:ph type="title"/>
          </p:nvPr>
        </p:nvSpPr>
        <p:spPr>
          <a:xfrm>
            <a:off x="617220" y="6766560"/>
            <a:ext cx="5688926" cy="1097280"/>
          </a:xfrm>
          <a:prstGeom prst="rect">
            <a:avLst/>
          </a:prstGeom>
          <a:noFill/>
          <a:ln>
            <a:noFill/>
          </a:ln>
        </p:spPr>
        <p:txBody>
          <a:bodyPr anchorCtr="0" anchor="b" bIns="0" lIns="91425" spcFirstLastPara="1" rIns="91425" wrap="square" tIns="0"/>
          <a:lstStyle>
            <a:lvl1pPr lvl="0" marR="0" rtl="0" algn="l">
              <a:lnSpc>
                <a:spcPct val="85000"/>
              </a:lnSpc>
              <a:spcBef>
                <a:spcPts val="0"/>
              </a:spcBef>
              <a:spcAft>
                <a:spcPts val="0"/>
              </a:spcAft>
              <a:buClr>
                <a:srgbClr val="FFFFFF"/>
              </a:buClr>
              <a:buSzPts val="2700"/>
              <a:buFont typeface="Calibri"/>
              <a:buNone/>
              <a:defRPr b="0" i="0" sz="2700" u="none" cap="none" strike="noStrike">
                <a:solidFill>
                  <a:srgbClr val="FFFFF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8" name="Google Shape;78;p10"/>
          <p:cNvSpPr/>
          <p:nvPr>
            <p:ph idx="2" type="pic"/>
          </p:nvPr>
        </p:nvSpPr>
        <p:spPr>
          <a:xfrm>
            <a:off x="9" y="0"/>
            <a:ext cx="6857992" cy="6553435"/>
          </a:xfrm>
          <a:prstGeom prst="rect">
            <a:avLst/>
          </a:prstGeom>
          <a:solidFill>
            <a:srgbClr val="D2CDB0"/>
          </a:solidFill>
          <a:ln>
            <a:noFill/>
          </a:ln>
        </p:spPr>
        <p:txBody>
          <a:bodyPr anchorCtr="0" anchor="t" bIns="45700" lIns="457200" spcFirstLastPara="1" rIns="0" wrap="square" tIns="457200"/>
          <a:lstStyle>
            <a:lvl1pPr lvl="0" marR="0" rtl="0" algn="l">
              <a:lnSpc>
                <a:spcPct val="90000"/>
              </a:lnSpc>
              <a:spcBef>
                <a:spcPts val="900"/>
              </a:spcBef>
              <a:spcAft>
                <a:spcPts val="0"/>
              </a:spcAft>
              <a:buClr>
                <a:schemeClr val="accent1"/>
              </a:buClr>
              <a:buSzPts val="2400"/>
              <a:buFont typeface="Calibri"/>
              <a:buNone/>
              <a:defRPr b="0" i="0" sz="2400" u="none" cap="none" strike="noStrike">
                <a:solidFill>
                  <a:srgbClr val="3F3F3F"/>
                </a:solidFill>
                <a:latin typeface="Calibri"/>
                <a:ea typeface="Calibri"/>
                <a:cs typeface="Calibri"/>
                <a:sym typeface="Calibri"/>
              </a:defRPr>
            </a:lvl1pPr>
            <a:lvl2pPr lvl="1" marR="0" rtl="0" algn="l">
              <a:lnSpc>
                <a:spcPct val="90000"/>
              </a:lnSpc>
              <a:spcBef>
                <a:spcPts val="150"/>
              </a:spcBef>
              <a:spcAft>
                <a:spcPts val="0"/>
              </a:spcAft>
              <a:buClr>
                <a:schemeClr val="accent1"/>
              </a:buClr>
              <a:buSzPts val="2100"/>
              <a:buFont typeface="Calibri"/>
              <a:buNone/>
              <a:defRPr b="0" i="0" sz="2100" u="none" cap="none" strike="noStrike">
                <a:solidFill>
                  <a:srgbClr val="3F3F3F"/>
                </a:solidFill>
                <a:latin typeface="Calibri"/>
                <a:ea typeface="Calibri"/>
                <a:cs typeface="Calibri"/>
                <a:sym typeface="Calibri"/>
              </a:defRPr>
            </a:lvl2pPr>
            <a:lvl3pPr lvl="2" marR="0" rtl="0" algn="l">
              <a:lnSpc>
                <a:spcPct val="90000"/>
              </a:lnSpc>
              <a:spcBef>
                <a:spcPts val="300"/>
              </a:spcBef>
              <a:spcAft>
                <a:spcPts val="0"/>
              </a:spcAft>
              <a:buClr>
                <a:schemeClr val="accent1"/>
              </a:buClr>
              <a:buSzPts val="1800"/>
              <a:buFont typeface="Calibri"/>
              <a:buNone/>
              <a:defRPr b="0" i="0" sz="1800" u="none" cap="none" strike="noStrike">
                <a:solidFill>
                  <a:srgbClr val="3F3F3F"/>
                </a:solidFill>
                <a:latin typeface="Calibri"/>
                <a:ea typeface="Calibri"/>
                <a:cs typeface="Calibri"/>
                <a:sym typeface="Calibri"/>
              </a:defRPr>
            </a:lvl3pPr>
            <a:lvl4pPr lvl="3" marR="0" rtl="0" algn="l">
              <a:lnSpc>
                <a:spcPct val="90000"/>
              </a:lnSpc>
              <a:spcBef>
                <a:spcPts val="300"/>
              </a:spcBef>
              <a:spcAft>
                <a:spcPts val="0"/>
              </a:spcAft>
              <a:buClr>
                <a:schemeClr val="accent1"/>
              </a:buClr>
              <a:buSzPts val="1500"/>
              <a:buFont typeface="Calibri"/>
              <a:buNone/>
              <a:defRPr b="0" i="0" sz="1500" u="none" cap="none" strike="noStrike">
                <a:solidFill>
                  <a:srgbClr val="3F3F3F"/>
                </a:solidFill>
                <a:latin typeface="Calibri"/>
                <a:ea typeface="Calibri"/>
                <a:cs typeface="Calibri"/>
                <a:sym typeface="Calibri"/>
              </a:defRPr>
            </a:lvl4pPr>
            <a:lvl5pPr lvl="4" marR="0" rtl="0" algn="l">
              <a:lnSpc>
                <a:spcPct val="90000"/>
              </a:lnSpc>
              <a:spcBef>
                <a:spcPts val="300"/>
              </a:spcBef>
              <a:spcAft>
                <a:spcPts val="0"/>
              </a:spcAft>
              <a:buClr>
                <a:schemeClr val="accent1"/>
              </a:buClr>
              <a:buSzPts val="1500"/>
              <a:buFont typeface="Calibri"/>
              <a:buNone/>
              <a:defRPr b="0" i="0" sz="1500" u="none" cap="none" strike="noStrike">
                <a:solidFill>
                  <a:srgbClr val="3F3F3F"/>
                </a:solidFill>
                <a:latin typeface="Calibri"/>
                <a:ea typeface="Calibri"/>
                <a:cs typeface="Calibri"/>
                <a:sym typeface="Calibri"/>
              </a:defRPr>
            </a:lvl5pPr>
            <a:lvl6pPr lvl="5" marR="0" rtl="0" algn="l">
              <a:lnSpc>
                <a:spcPct val="90000"/>
              </a:lnSpc>
              <a:spcBef>
                <a:spcPts val="300"/>
              </a:spcBef>
              <a:spcAft>
                <a:spcPts val="0"/>
              </a:spcAft>
              <a:buClr>
                <a:schemeClr val="accent1"/>
              </a:buClr>
              <a:buSzPts val="1500"/>
              <a:buFont typeface="Calibri"/>
              <a:buNone/>
              <a:defRPr b="0" i="0" sz="1500" u="none" cap="none" strike="noStrike">
                <a:solidFill>
                  <a:srgbClr val="3F3F3F"/>
                </a:solidFill>
                <a:latin typeface="Calibri"/>
                <a:ea typeface="Calibri"/>
                <a:cs typeface="Calibri"/>
                <a:sym typeface="Calibri"/>
              </a:defRPr>
            </a:lvl6pPr>
            <a:lvl7pPr lvl="6" marR="0" rtl="0" algn="l">
              <a:lnSpc>
                <a:spcPct val="90000"/>
              </a:lnSpc>
              <a:spcBef>
                <a:spcPts val="300"/>
              </a:spcBef>
              <a:spcAft>
                <a:spcPts val="0"/>
              </a:spcAft>
              <a:buClr>
                <a:schemeClr val="accent1"/>
              </a:buClr>
              <a:buSzPts val="1500"/>
              <a:buFont typeface="Calibri"/>
              <a:buNone/>
              <a:defRPr b="0" i="0" sz="1500" u="none" cap="none" strike="noStrike">
                <a:solidFill>
                  <a:srgbClr val="3F3F3F"/>
                </a:solidFill>
                <a:latin typeface="Calibri"/>
                <a:ea typeface="Calibri"/>
                <a:cs typeface="Calibri"/>
                <a:sym typeface="Calibri"/>
              </a:defRPr>
            </a:lvl7pPr>
            <a:lvl8pPr lvl="7" marR="0" rtl="0" algn="l">
              <a:lnSpc>
                <a:spcPct val="90000"/>
              </a:lnSpc>
              <a:spcBef>
                <a:spcPts val="300"/>
              </a:spcBef>
              <a:spcAft>
                <a:spcPts val="0"/>
              </a:spcAft>
              <a:buClr>
                <a:schemeClr val="accent1"/>
              </a:buClr>
              <a:buSzPts val="1500"/>
              <a:buFont typeface="Calibri"/>
              <a:buNone/>
              <a:defRPr b="0" i="0" sz="1500" u="none" cap="none" strike="noStrike">
                <a:solidFill>
                  <a:srgbClr val="3F3F3F"/>
                </a:solidFill>
                <a:latin typeface="Calibri"/>
                <a:ea typeface="Calibri"/>
                <a:cs typeface="Calibri"/>
                <a:sym typeface="Calibri"/>
              </a:defRPr>
            </a:lvl8pPr>
            <a:lvl9pPr lvl="8" marR="0" rtl="0" algn="l">
              <a:lnSpc>
                <a:spcPct val="90000"/>
              </a:lnSpc>
              <a:spcBef>
                <a:spcPts val="300"/>
              </a:spcBef>
              <a:spcAft>
                <a:spcPts val="300"/>
              </a:spcAft>
              <a:buClr>
                <a:schemeClr val="accent1"/>
              </a:buClr>
              <a:buSzPts val="1500"/>
              <a:buFont typeface="Calibri"/>
              <a:buNone/>
              <a:defRPr b="0" i="0" sz="1500" u="none" cap="none" strike="noStrike">
                <a:solidFill>
                  <a:srgbClr val="3F3F3F"/>
                </a:solidFill>
                <a:latin typeface="Calibri"/>
                <a:ea typeface="Calibri"/>
                <a:cs typeface="Calibri"/>
                <a:sym typeface="Calibri"/>
              </a:defRPr>
            </a:lvl9pPr>
          </a:lstStyle>
          <a:p/>
        </p:txBody>
      </p:sp>
      <p:sp>
        <p:nvSpPr>
          <p:cNvPr id="79" name="Google Shape;79;p10"/>
          <p:cNvSpPr txBox="1"/>
          <p:nvPr>
            <p:ph idx="1" type="body"/>
          </p:nvPr>
        </p:nvSpPr>
        <p:spPr>
          <a:xfrm>
            <a:off x="617220" y="7876032"/>
            <a:ext cx="5692140" cy="792480"/>
          </a:xfrm>
          <a:prstGeom prst="rect">
            <a:avLst/>
          </a:prstGeom>
          <a:noFill/>
          <a:ln>
            <a:noFill/>
          </a:ln>
        </p:spPr>
        <p:txBody>
          <a:bodyPr anchorCtr="0" anchor="t" bIns="0" lIns="91425" spcFirstLastPara="1" rIns="91425" wrap="square" tIns="0"/>
          <a:lstStyle>
            <a:lvl1pPr indent="-228600" lvl="0" marL="457200" marR="0" rtl="0" algn="l">
              <a:lnSpc>
                <a:spcPct val="90000"/>
              </a:lnSpc>
              <a:spcBef>
                <a:spcPts val="0"/>
              </a:spcBef>
              <a:spcAft>
                <a:spcPts val="0"/>
              </a:spcAft>
              <a:buClr>
                <a:schemeClr val="accent1"/>
              </a:buClr>
              <a:buSzPts val="1125"/>
              <a:buFont typeface="Calibri"/>
              <a:buNone/>
              <a:defRPr b="0" i="0" sz="1125" u="none" cap="none" strike="noStrike">
                <a:solidFill>
                  <a:srgbClr val="FFFFFF"/>
                </a:solidFill>
                <a:latin typeface="Calibri"/>
                <a:ea typeface="Calibri"/>
                <a:cs typeface="Calibri"/>
                <a:sym typeface="Calibri"/>
              </a:defRPr>
            </a:lvl1pPr>
            <a:lvl2pPr indent="-228600" lvl="1" marL="914400" marR="0" rtl="0" algn="l">
              <a:lnSpc>
                <a:spcPct val="90000"/>
              </a:lnSpc>
              <a:spcBef>
                <a:spcPts val="450"/>
              </a:spcBef>
              <a:spcAft>
                <a:spcPts val="0"/>
              </a:spcAft>
              <a:buClr>
                <a:schemeClr val="accent1"/>
              </a:buClr>
              <a:buSzPts val="900"/>
              <a:buFont typeface="Calibri"/>
              <a:buNone/>
              <a:defRPr b="0" i="0" sz="900" u="none" cap="none" strike="noStrike">
                <a:solidFill>
                  <a:srgbClr val="3F3F3F"/>
                </a:solidFill>
                <a:latin typeface="Calibri"/>
                <a:ea typeface="Calibri"/>
                <a:cs typeface="Calibri"/>
                <a:sym typeface="Calibri"/>
              </a:defRPr>
            </a:lvl2pPr>
            <a:lvl3pPr indent="-228600" lvl="2" marL="1371600" marR="0" rtl="0" algn="l">
              <a:lnSpc>
                <a:spcPct val="90000"/>
              </a:lnSpc>
              <a:spcBef>
                <a:spcPts val="300"/>
              </a:spcBef>
              <a:spcAft>
                <a:spcPts val="0"/>
              </a:spcAft>
              <a:buClr>
                <a:schemeClr val="accent1"/>
              </a:buClr>
              <a:buSzPts val="750"/>
              <a:buFont typeface="Calibri"/>
              <a:buNone/>
              <a:defRPr b="0" i="0" sz="750" u="none" cap="none" strike="noStrike">
                <a:solidFill>
                  <a:srgbClr val="3F3F3F"/>
                </a:solidFill>
                <a:latin typeface="Calibri"/>
                <a:ea typeface="Calibri"/>
                <a:cs typeface="Calibri"/>
                <a:sym typeface="Calibri"/>
              </a:defRPr>
            </a:lvl3pPr>
            <a:lvl4pPr indent="-228600" lvl="3" marL="1828800" marR="0" rtl="0" algn="l">
              <a:lnSpc>
                <a:spcPct val="90000"/>
              </a:lnSpc>
              <a:spcBef>
                <a:spcPts val="300"/>
              </a:spcBef>
              <a:spcAft>
                <a:spcPts val="0"/>
              </a:spcAft>
              <a:buClr>
                <a:schemeClr val="accent1"/>
              </a:buClr>
              <a:buSzPts val="675"/>
              <a:buFont typeface="Calibri"/>
              <a:buNone/>
              <a:defRPr b="0" i="0" sz="675" u="none" cap="none" strike="noStrike">
                <a:solidFill>
                  <a:srgbClr val="3F3F3F"/>
                </a:solidFill>
                <a:latin typeface="Calibri"/>
                <a:ea typeface="Calibri"/>
                <a:cs typeface="Calibri"/>
                <a:sym typeface="Calibri"/>
              </a:defRPr>
            </a:lvl4pPr>
            <a:lvl5pPr indent="-228600" lvl="4" marL="2286000" marR="0" rtl="0" algn="l">
              <a:lnSpc>
                <a:spcPct val="90000"/>
              </a:lnSpc>
              <a:spcBef>
                <a:spcPts val="300"/>
              </a:spcBef>
              <a:spcAft>
                <a:spcPts val="0"/>
              </a:spcAft>
              <a:buClr>
                <a:schemeClr val="accent1"/>
              </a:buClr>
              <a:buSzPts val="675"/>
              <a:buFont typeface="Calibri"/>
              <a:buNone/>
              <a:defRPr b="0" i="0" sz="675" u="none" cap="none" strike="noStrike">
                <a:solidFill>
                  <a:srgbClr val="3F3F3F"/>
                </a:solidFill>
                <a:latin typeface="Calibri"/>
                <a:ea typeface="Calibri"/>
                <a:cs typeface="Calibri"/>
                <a:sym typeface="Calibri"/>
              </a:defRPr>
            </a:lvl5pPr>
            <a:lvl6pPr indent="-228600" lvl="5" marL="2743200" marR="0" rtl="0" algn="l">
              <a:lnSpc>
                <a:spcPct val="90000"/>
              </a:lnSpc>
              <a:spcBef>
                <a:spcPts val="300"/>
              </a:spcBef>
              <a:spcAft>
                <a:spcPts val="0"/>
              </a:spcAft>
              <a:buClr>
                <a:schemeClr val="accent1"/>
              </a:buClr>
              <a:buSzPts val="675"/>
              <a:buFont typeface="Calibri"/>
              <a:buNone/>
              <a:defRPr b="0" i="0" sz="675" u="none" cap="none" strike="noStrike">
                <a:solidFill>
                  <a:srgbClr val="3F3F3F"/>
                </a:solidFill>
                <a:latin typeface="Calibri"/>
                <a:ea typeface="Calibri"/>
                <a:cs typeface="Calibri"/>
                <a:sym typeface="Calibri"/>
              </a:defRPr>
            </a:lvl6pPr>
            <a:lvl7pPr indent="-228600" lvl="6" marL="3200400" marR="0" rtl="0" algn="l">
              <a:lnSpc>
                <a:spcPct val="90000"/>
              </a:lnSpc>
              <a:spcBef>
                <a:spcPts val="300"/>
              </a:spcBef>
              <a:spcAft>
                <a:spcPts val="0"/>
              </a:spcAft>
              <a:buClr>
                <a:schemeClr val="accent1"/>
              </a:buClr>
              <a:buSzPts val="675"/>
              <a:buFont typeface="Calibri"/>
              <a:buNone/>
              <a:defRPr b="0" i="0" sz="675" u="none" cap="none" strike="noStrike">
                <a:solidFill>
                  <a:srgbClr val="3F3F3F"/>
                </a:solidFill>
                <a:latin typeface="Calibri"/>
                <a:ea typeface="Calibri"/>
                <a:cs typeface="Calibri"/>
                <a:sym typeface="Calibri"/>
              </a:defRPr>
            </a:lvl7pPr>
            <a:lvl8pPr indent="-228600" lvl="7" marL="3657600" marR="0" rtl="0" algn="l">
              <a:lnSpc>
                <a:spcPct val="90000"/>
              </a:lnSpc>
              <a:spcBef>
                <a:spcPts val="300"/>
              </a:spcBef>
              <a:spcAft>
                <a:spcPts val="0"/>
              </a:spcAft>
              <a:buClr>
                <a:schemeClr val="accent1"/>
              </a:buClr>
              <a:buSzPts val="675"/>
              <a:buFont typeface="Calibri"/>
              <a:buNone/>
              <a:defRPr b="0" i="0" sz="675" u="none" cap="none" strike="noStrike">
                <a:solidFill>
                  <a:srgbClr val="3F3F3F"/>
                </a:solidFill>
                <a:latin typeface="Calibri"/>
                <a:ea typeface="Calibri"/>
                <a:cs typeface="Calibri"/>
                <a:sym typeface="Calibri"/>
              </a:defRPr>
            </a:lvl8pPr>
            <a:lvl9pPr indent="-228600" lvl="8" marL="4114800" marR="0" rtl="0" algn="l">
              <a:lnSpc>
                <a:spcPct val="90000"/>
              </a:lnSpc>
              <a:spcBef>
                <a:spcPts val="300"/>
              </a:spcBef>
              <a:spcAft>
                <a:spcPts val="300"/>
              </a:spcAft>
              <a:buClr>
                <a:schemeClr val="accent1"/>
              </a:buClr>
              <a:buSzPts val="675"/>
              <a:buFont typeface="Calibri"/>
              <a:buNone/>
              <a:defRPr b="0" i="0" sz="675" u="none" cap="none" strike="noStrike">
                <a:solidFill>
                  <a:srgbClr val="3F3F3F"/>
                </a:solidFill>
                <a:latin typeface="Calibri"/>
                <a:ea typeface="Calibri"/>
                <a:cs typeface="Calibri"/>
                <a:sym typeface="Calibri"/>
              </a:defRPr>
            </a:lvl9pPr>
          </a:lstStyle>
          <a:p/>
        </p:txBody>
      </p:sp>
      <p:sp>
        <p:nvSpPr>
          <p:cNvPr id="80" name="Google Shape;80;p10"/>
          <p:cNvSpPr txBox="1"/>
          <p:nvPr>
            <p:ph idx="10" type="dt"/>
          </p:nvPr>
        </p:nvSpPr>
        <p:spPr>
          <a:xfrm>
            <a:off x="617221" y="8613049"/>
            <a:ext cx="1390652" cy="486833"/>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sz="675">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1" name="Google Shape;81;p10"/>
          <p:cNvSpPr txBox="1"/>
          <p:nvPr>
            <p:ph idx="11" type="ftr"/>
          </p:nvPr>
        </p:nvSpPr>
        <p:spPr>
          <a:xfrm>
            <a:off x="2073480" y="8613049"/>
            <a:ext cx="2712827" cy="486833"/>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sz="675" cap="non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2" name="Google Shape;82;p10"/>
          <p:cNvSpPr txBox="1"/>
          <p:nvPr>
            <p:ph idx="12" type="sldNum"/>
          </p:nvPr>
        </p:nvSpPr>
        <p:spPr>
          <a:xfrm>
            <a:off x="5569009" y="8613049"/>
            <a:ext cx="738014" cy="48683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788">
                <a:solidFill>
                  <a:srgbClr val="FFFFFF"/>
                </a:solidFill>
                <a:latin typeface="Calibri"/>
                <a:ea typeface="Calibri"/>
                <a:cs typeface="Calibri"/>
                <a:sym typeface="Calibri"/>
              </a:defRPr>
            </a:lvl1pPr>
            <a:lvl2pPr indent="0" lvl="1" marL="0" marR="0" rtl="0" algn="r">
              <a:spcBef>
                <a:spcPts val="0"/>
              </a:spcBef>
              <a:buNone/>
              <a:defRPr sz="788">
                <a:solidFill>
                  <a:srgbClr val="FFFFFF"/>
                </a:solidFill>
                <a:latin typeface="Calibri"/>
                <a:ea typeface="Calibri"/>
                <a:cs typeface="Calibri"/>
                <a:sym typeface="Calibri"/>
              </a:defRPr>
            </a:lvl2pPr>
            <a:lvl3pPr indent="0" lvl="2" marL="0" marR="0" rtl="0" algn="r">
              <a:spcBef>
                <a:spcPts val="0"/>
              </a:spcBef>
              <a:buNone/>
              <a:defRPr sz="788">
                <a:solidFill>
                  <a:srgbClr val="FFFFFF"/>
                </a:solidFill>
                <a:latin typeface="Calibri"/>
                <a:ea typeface="Calibri"/>
                <a:cs typeface="Calibri"/>
                <a:sym typeface="Calibri"/>
              </a:defRPr>
            </a:lvl3pPr>
            <a:lvl4pPr indent="0" lvl="3" marL="0" marR="0" rtl="0" algn="r">
              <a:spcBef>
                <a:spcPts val="0"/>
              </a:spcBef>
              <a:buNone/>
              <a:defRPr sz="788">
                <a:solidFill>
                  <a:srgbClr val="FFFFFF"/>
                </a:solidFill>
                <a:latin typeface="Calibri"/>
                <a:ea typeface="Calibri"/>
                <a:cs typeface="Calibri"/>
                <a:sym typeface="Calibri"/>
              </a:defRPr>
            </a:lvl4pPr>
            <a:lvl5pPr indent="0" lvl="4" marL="0" marR="0" rtl="0" algn="r">
              <a:spcBef>
                <a:spcPts val="0"/>
              </a:spcBef>
              <a:buNone/>
              <a:defRPr sz="788">
                <a:solidFill>
                  <a:srgbClr val="FFFFFF"/>
                </a:solidFill>
                <a:latin typeface="Calibri"/>
                <a:ea typeface="Calibri"/>
                <a:cs typeface="Calibri"/>
                <a:sym typeface="Calibri"/>
              </a:defRPr>
            </a:lvl5pPr>
            <a:lvl6pPr indent="0" lvl="5" marL="0" marR="0" rtl="0" algn="r">
              <a:spcBef>
                <a:spcPts val="0"/>
              </a:spcBef>
              <a:buNone/>
              <a:defRPr sz="788">
                <a:solidFill>
                  <a:srgbClr val="FFFFFF"/>
                </a:solidFill>
                <a:latin typeface="Calibri"/>
                <a:ea typeface="Calibri"/>
                <a:cs typeface="Calibri"/>
                <a:sym typeface="Calibri"/>
              </a:defRPr>
            </a:lvl6pPr>
            <a:lvl7pPr indent="0" lvl="6" marL="0" marR="0" rtl="0" algn="r">
              <a:spcBef>
                <a:spcPts val="0"/>
              </a:spcBef>
              <a:buNone/>
              <a:defRPr sz="788">
                <a:solidFill>
                  <a:srgbClr val="FFFFFF"/>
                </a:solidFill>
                <a:latin typeface="Calibri"/>
                <a:ea typeface="Calibri"/>
                <a:cs typeface="Calibri"/>
                <a:sym typeface="Calibri"/>
              </a:defRPr>
            </a:lvl7pPr>
            <a:lvl8pPr indent="0" lvl="7" marL="0" marR="0" rtl="0" algn="r">
              <a:spcBef>
                <a:spcPts val="0"/>
              </a:spcBef>
              <a:buNone/>
              <a:defRPr sz="788">
                <a:solidFill>
                  <a:srgbClr val="FFFFFF"/>
                </a:solidFill>
                <a:latin typeface="Calibri"/>
                <a:ea typeface="Calibri"/>
                <a:cs typeface="Calibri"/>
                <a:sym typeface="Calibri"/>
              </a:defRPr>
            </a:lvl8pPr>
            <a:lvl9pPr indent="0" lvl="8" marL="0" marR="0" rtl="0" algn="r">
              <a:spcBef>
                <a:spcPts val="0"/>
              </a:spcBef>
              <a:buNone/>
              <a:defRPr sz="788">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1"/>
          <p:cNvSpPr/>
          <p:nvPr/>
        </p:nvSpPr>
        <p:spPr>
          <a:xfrm>
            <a:off x="0" y="8534400"/>
            <a:ext cx="6858001" cy="6096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 name="Google Shape;7;p1"/>
          <p:cNvSpPr/>
          <p:nvPr/>
        </p:nvSpPr>
        <p:spPr>
          <a:xfrm>
            <a:off x="0" y="8445754"/>
            <a:ext cx="6858001" cy="87999"/>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 name="Google Shape;8;p1"/>
          <p:cNvSpPr txBox="1"/>
          <p:nvPr>
            <p:ph type="title"/>
          </p:nvPr>
        </p:nvSpPr>
        <p:spPr>
          <a:xfrm>
            <a:off x="617220" y="382139"/>
            <a:ext cx="5657850" cy="1934343"/>
          </a:xfrm>
          <a:prstGeom prst="rect">
            <a:avLst/>
          </a:prstGeom>
          <a:noFill/>
          <a:ln>
            <a:noFill/>
          </a:ln>
        </p:spPr>
        <p:txBody>
          <a:bodyPr anchorCtr="0" anchor="b" bIns="45700" lIns="91425" spcFirstLastPara="1" rIns="91425" wrap="square" tIns="45700"/>
          <a:lstStyle>
            <a:lvl1pPr lvl="0" marR="0" rtl="0" algn="l">
              <a:lnSpc>
                <a:spcPct val="85000"/>
              </a:lnSpc>
              <a:spcBef>
                <a:spcPts val="0"/>
              </a:spcBef>
              <a:spcAft>
                <a:spcPts val="0"/>
              </a:spcAft>
              <a:buClr>
                <a:srgbClr val="3F3F3F"/>
              </a:buClr>
              <a:buSzPts val="3600"/>
              <a:buFont typeface="Calibri"/>
              <a:buNone/>
              <a:defRPr b="0" i="0" sz="36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 name="Google Shape;9;p1"/>
          <p:cNvSpPr txBox="1"/>
          <p:nvPr>
            <p:ph idx="1" type="body"/>
          </p:nvPr>
        </p:nvSpPr>
        <p:spPr>
          <a:xfrm>
            <a:off x="617219" y="2460979"/>
            <a:ext cx="5657851" cy="5364480"/>
          </a:xfrm>
          <a:prstGeom prst="rect">
            <a:avLst/>
          </a:prstGeom>
          <a:noFill/>
          <a:ln>
            <a:noFill/>
          </a:ln>
        </p:spPr>
        <p:txBody>
          <a:bodyPr anchorCtr="0" anchor="t" bIns="45700" lIns="0" spcFirstLastPara="1" rIns="0" wrap="square" tIns="45700"/>
          <a:lstStyle>
            <a:lvl1pPr indent="-323850" lvl="0" marL="457200" marR="0" rtl="0" algn="l">
              <a:lnSpc>
                <a:spcPct val="90000"/>
              </a:lnSpc>
              <a:spcBef>
                <a:spcPts val="900"/>
              </a:spcBef>
              <a:spcAft>
                <a:spcPts val="0"/>
              </a:spcAft>
              <a:buClr>
                <a:schemeClr val="accent1"/>
              </a:buClr>
              <a:buSzPts val="1500"/>
              <a:buFont typeface="Calibri"/>
              <a:buChar char=" "/>
              <a:defRPr b="0" i="0" sz="1500" u="none" cap="none" strike="noStrike">
                <a:solidFill>
                  <a:srgbClr val="3F3F3F"/>
                </a:solidFill>
                <a:latin typeface="Calibri"/>
                <a:ea typeface="Calibri"/>
                <a:cs typeface="Calibri"/>
                <a:sym typeface="Calibri"/>
              </a:defRPr>
            </a:lvl1pPr>
            <a:lvl2pPr indent="-314325" lvl="1" marL="914400" marR="0" rtl="0" algn="l">
              <a:lnSpc>
                <a:spcPct val="90000"/>
              </a:lnSpc>
              <a:spcBef>
                <a:spcPts val="150"/>
              </a:spcBef>
              <a:spcAft>
                <a:spcPts val="0"/>
              </a:spcAft>
              <a:buClr>
                <a:schemeClr val="accent1"/>
              </a:buClr>
              <a:buSzPts val="1350"/>
              <a:buFont typeface="Calibri"/>
              <a:buChar char="◦"/>
              <a:defRPr b="0" i="0" sz="1350" u="none" cap="none" strike="noStrike">
                <a:solidFill>
                  <a:srgbClr val="3F3F3F"/>
                </a:solidFill>
                <a:latin typeface="Calibri"/>
                <a:ea typeface="Calibri"/>
                <a:cs typeface="Calibri"/>
                <a:sym typeface="Calibri"/>
              </a:defRPr>
            </a:lvl2pPr>
            <a:lvl3pPr indent="-295275" lvl="2" marL="1371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3pPr>
            <a:lvl4pPr indent="-295275" lvl="3" marL="18288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4pPr>
            <a:lvl5pPr indent="-295275" lvl="4" marL="22860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5pPr>
            <a:lvl6pPr indent="-295275" lvl="5" marL="27432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6pPr>
            <a:lvl7pPr indent="-295275" lvl="6" marL="32004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7pPr>
            <a:lvl8pPr indent="-295275" lvl="7" marL="3657600" marR="0" rtl="0" algn="l">
              <a:lnSpc>
                <a:spcPct val="90000"/>
              </a:lnSpc>
              <a:spcBef>
                <a:spcPts val="300"/>
              </a:spcBef>
              <a:spcAft>
                <a:spcPts val="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8pPr>
            <a:lvl9pPr indent="-295275" lvl="8" marL="4114800" marR="0" rtl="0" algn="l">
              <a:lnSpc>
                <a:spcPct val="90000"/>
              </a:lnSpc>
              <a:spcBef>
                <a:spcPts val="300"/>
              </a:spcBef>
              <a:spcAft>
                <a:spcPts val="300"/>
              </a:spcAft>
              <a:buClr>
                <a:schemeClr val="accent1"/>
              </a:buClr>
              <a:buSzPts val="1050"/>
              <a:buFont typeface="Calibri"/>
              <a:buChar char="◦"/>
              <a:defRPr b="0" i="0" sz="1050" u="none" cap="none" strike="noStrike">
                <a:solidFill>
                  <a:srgbClr val="3F3F3F"/>
                </a:solidFill>
                <a:latin typeface="Calibri"/>
                <a:ea typeface="Calibri"/>
                <a:cs typeface="Calibri"/>
                <a:sym typeface="Calibri"/>
              </a:defRPr>
            </a:lvl9pPr>
          </a:lstStyle>
          <a:p/>
        </p:txBody>
      </p:sp>
      <p:sp>
        <p:nvSpPr>
          <p:cNvPr id="10" name="Google Shape;10;p1"/>
          <p:cNvSpPr txBox="1"/>
          <p:nvPr>
            <p:ph idx="10" type="dt"/>
          </p:nvPr>
        </p:nvSpPr>
        <p:spPr>
          <a:xfrm>
            <a:off x="617221" y="8613049"/>
            <a:ext cx="1390652" cy="486833"/>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675"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1" name="Google Shape;11;p1"/>
          <p:cNvSpPr txBox="1"/>
          <p:nvPr>
            <p:ph idx="11" type="ftr"/>
          </p:nvPr>
        </p:nvSpPr>
        <p:spPr>
          <a:xfrm>
            <a:off x="2073480" y="8613049"/>
            <a:ext cx="2712827" cy="486833"/>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675"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2" type="sldNum"/>
          </p:nvPr>
        </p:nvSpPr>
        <p:spPr>
          <a:xfrm>
            <a:off x="5569009" y="8613049"/>
            <a:ext cx="738014" cy="48683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788" u="none" cap="none" strike="noStrike">
                <a:solidFill>
                  <a:srgbClr val="FFFFFF"/>
                </a:solidFill>
                <a:latin typeface="Calibri"/>
                <a:ea typeface="Calibri"/>
                <a:cs typeface="Calibri"/>
                <a:sym typeface="Calibri"/>
              </a:defRPr>
            </a:lvl1pPr>
            <a:lvl2pPr indent="0" lvl="1" marL="0" marR="0" rtl="0" algn="r">
              <a:spcBef>
                <a:spcPts val="0"/>
              </a:spcBef>
              <a:buNone/>
              <a:defRPr b="0" i="0" sz="788" u="none" cap="none" strike="noStrike">
                <a:solidFill>
                  <a:srgbClr val="FFFFFF"/>
                </a:solidFill>
                <a:latin typeface="Calibri"/>
                <a:ea typeface="Calibri"/>
                <a:cs typeface="Calibri"/>
                <a:sym typeface="Calibri"/>
              </a:defRPr>
            </a:lvl2pPr>
            <a:lvl3pPr indent="0" lvl="2" marL="0" marR="0" rtl="0" algn="r">
              <a:spcBef>
                <a:spcPts val="0"/>
              </a:spcBef>
              <a:buNone/>
              <a:defRPr b="0" i="0" sz="788" u="none" cap="none" strike="noStrike">
                <a:solidFill>
                  <a:srgbClr val="FFFFFF"/>
                </a:solidFill>
                <a:latin typeface="Calibri"/>
                <a:ea typeface="Calibri"/>
                <a:cs typeface="Calibri"/>
                <a:sym typeface="Calibri"/>
              </a:defRPr>
            </a:lvl3pPr>
            <a:lvl4pPr indent="0" lvl="3" marL="0" marR="0" rtl="0" algn="r">
              <a:spcBef>
                <a:spcPts val="0"/>
              </a:spcBef>
              <a:buNone/>
              <a:defRPr b="0" i="0" sz="788" u="none" cap="none" strike="noStrike">
                <a:solidFill>
                  <a:srgbClr val="FFFFFF"/>
                </a:solidFill>
                <a:latin typeface="Calibri"/>
                <a:ea typeface="Calibri"/>
                <a:cs typeface="Calibri"/>
                <a:sym typeface="Calibri"/>
              </a:defRPr>
            </a:lvl4pPr>
            <a:lvl5pPr indent="0" lvl="4" marL="0" marR="0" rtl="0" algn="r">
              <a:spcBef>
                <a:spcPts val="0"/>
              </a:spcBef>
              <a:buNone/>
              <a:defRPr b="0" i="0" sz="788" u="none" cap="none" strike="noStrike">
                <a:solidFill>
                  <a:srgbClr val="FFFFFF"/>
                </a:solidFill>
                <a:latin typeface="Calibri"/>
                <a:ea typeface="Calibri"/>
                <a:cs typeface="Calibri"/>
                <a:sym typeface="Calibri"/>
              </a:defRPr>
            </a:lvl5pPr>
            <a:lvl6pPr indent="0" lvl="5" marL="0" marR="0" rtl="0" algn="r">
              <a:spcBef>
                <a:spcPts val="0"/>
              </a:spcBef>
              <a:buNone/>
              <a:defRPr b="0" i="0" sz="788" u="none" cap="none" strike="noStrike">
                <a:solidFill>
                  <a:srgbClr val="FFFFFF"/>
                </a:solidFill>
                <a:latin typeface="Calibri"/>
                <a:ea typeface="Calibri"/>
                <a:cs typeface="Calibri"/>
                <a:sym typeface="Calibri"/>
              </a:defRPr>
            </a:lvl6pPr>
            <a:lvl7pPr indent="0" lvl="6" marL="0" marR="0" rtl="0" algn="r">
              <a:spcBef>
                <a:spcPts val="0"/>
              </a:spcBef>
              <a:buNone/>
              <a:defRPr b="0" i="0" sz="788" u="none" cap="none" strike="noStrike">
                <a:solidFill>
                  <a:srgbClr val="FFFFFF"/>
                </a:solidFill>
                <a:latin typeface="Calibri"/>
                <a:ea typeface="Calibri"/>
                <a:cs typeface="Calibri"/>
                <a:sym typeface="Calibri"/>
              </a:defRPr>
            </a:lvl7pPr>
            <a:lvl8pPr indent="0" lvl="7" marL="0" marR="0" rtl="0" algn="r">
              <a:spcBef>
                <a:spcPts val="0"/>
              </a:spcBef>
              <a:buNone/>
              <a:defRPr b="0" i="0" sz="788" u="none" cap="none" strike="noStrike">
                <a:solidFill>
                  <a:srgbClr val="FFFFFF"/>
                </a:solidFill>
                <a:latin typeface="Calibri"/>
                <a:ea typeface="Calibri"/>
                <a:cs typeface="Calibri"/>
                <a:sym typeface="Calibri"/>
              </a:defRPr>
            </a:lvl8pPr>
            <a:lvl9pPr indent="0" lvl="8" marL="0" marR="0" rtl="0" algn="r">
              <a:spcBef>
                <a:spcPts val="0"/>
              </a:spcBef>
              <a:buNone/>
              <a:defRPr b="0" i="0" sz="788"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cxnSp>
        <p:nvCxnSpPr>
          <p:cNvPr id="13" name="Google Shape;13;p1"/>
          <p:cNvCxnSpPr/>
          <p:nvPr/>
        </p:nvCxnSpPr>
        <p:spPr>
          <a:xfrm>
            <a:off x="671362" y="2317127"/>
            <a:ext cx="5606415" cy="0"/>
          </a:xfrm>
          <a:prstGeom prst="straightConnector1">
            <a:avLst/>
          </a:prstGeom>
          <a:noFill/>
          <a:ln cap="flat" cmpd="sng" w="9525">
            <a:solidFill>
              <a:srgbClr val="7F7F7F"/>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g"/><Relationship Id="rId4" Type="http://schemas.openxmlformats.org/officeDocument/2006/relationships/hyperlink" Target="http://rhnet.org/" TargetMode="External"/><Relationship Id="rId5" Type="http://schemas.openxmlformats.org/officeDocument/2006/relationships/hyperlink" Target="http://rhnet.org/" TargetMode="External"/><Relationship Id="rId6" Type="http://schemas.openxmlformats.org/officeDocument/2006/relationships/image" Target="../media/image4.png"/><Relationship Id="rId7" Type="http://schemas.openxmlformats.org/officeDocument/2006/relationships/image" Target="../media/image2.png"/><Relationship Id="rId8"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0" name="Shape 100"/>
        <p:cNvGrpSpPr/>
        <p:nvPr/>
      </p:nvGrpSpPr>
      <p:grpSpPr>
        <a:xfrm>
          <a:off x="0" y="0"/>
          <a:ext cx="0" cy="0"/>
          <a:chOff x="0" y="0"/>
          <a:chExt cx="0" cy="0"/>
        </a:xfrm>
      </p:grpSpPr>
      <p:pic>
        <p:nvPicPr>
          <p:cNvPr descr="greychevron2.jpg" id="101" name="Google Shape;101;p13"/>
          <p:cNvPicPr preferRelativeResize="0"/>
          <p:nvPr/>
        </p:nvPicPr>
        <p:blipFill rotWithShape="1">
          <a:blip r:embed="rId3">
            <a:alphaModFix/>
          </a:blip>
          <a:srcRect b="0" l="0" r="0" t="0"/>
          <a:stretch/>
        </p:blipFill>
        <p:spPr>
          <a:xfrm>
            <a:off x="35696" y="-45435"/>
            <a:ext cx="6858000" cy="9144000"/>
          </a:xfrm>
          <a:prstGeom prst="rect">
            <a:avLst/>
          </a:prstGeom>
          <a:noFill/>
          <a:ln>
            <a:noFill/>
          </a:ln>
        </p:spPr>
      </p:pic>
      <p:sp>
        <p:nvSpPr>
          <p:cNvPr id="102" name="Google Shape;102;p13"/>
          <p:cNvSpPr/>
          <p:nvPr/>
        </p:nvSpPr>
        <p:spPr>
          <a:xfrm>
            <a:off x="229442" y="938304"/>
            <a:ext cx="6507024" cy="3818873"/>
          </a:xfrm>
          <a:prstGeom prst="roundRect">
            <a:avLst>
              <a:gd fmla="val 16667" name="adj"/>
            </a:avLst>
          </a:prstGeom>
          <a:solidFill>
            <a:srgbClr val="FFFFFF">
              <a:alpha val="84705"/>
            </a:srgbClr>
          </a:solidFill>
          <a:ln cap="flat" cmpd="sng" w="57150">
            <a:solidFill>
              <a:schemeClr val="dk1"/>
            </a:solidFill>
            <a:prstDash val="dot"/>
            <a:round/>
            <a:headEnd len="sm" w="sm" type="none"/>
            <a:tailEnd len="sm" w="sm" type="none"/>
          </a:ln>
          <a:effectLst>
            <a:outerShdw blurRad="38100" rotWithShape="0" algn="br" dir="2700000" dist="25400">
              <a:srgbClr val="000000">
                <a:alpha val="6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3" name="Google Shape;103;p13"/>
          <p:cNvSpPr txBox="1"/>
          <p:nvPr/>
        </p:nvSpPr>
        <p:spPr>
          <a:xfrm>
            <a:off x="192928" y="938304"/>
            <a:ext cx="6543537" cy="366597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2000" u="none" cap="none" strike="noStrike">
                <a:solidFill>
                  <a:schemeClr val="dk1"/>
                </a:solidFill>
                <a:latin typeface="Comic Sans MS"/>
                <a:ea typeface="Comic Sans MS"/>
                <a:cs typeface="Comic Sans MS"/>
                <a:sym typeface="Comic Sans MS"/>
              </a:rPr>
              <a:t>  		     </a:t>
            </a:r>
            <a:r>
              <a:rPr b="0" i="0" lang="en-US" sz="1600" u="none" cap="none" strike="noStrike">
                <a:solidFill>
                  <a:schemeClr val="dk1"/>
                </a:solidFill>
                <a:latin typeface="Comic Sans MS"/>
                <a:ea typeface="Comic Sans MS"/>
                <a:cs typeface="Comic Sans MS"/>
                <a:sym typeface="Comic Sans MS"/>
              </a:rPr>
              <a:t>We are learning</a:t>
            </a:r>
            <a:r>
              <a:rPr b="0" i="0" lang="en-US" sz="2000" u="none" cap="none" strike="noStrike">
                <a:solidFill>
                  <a:schemeClr val="dk1"/>
                </a:solidFill>
                <a:latin typeface="Comic Sans MS"/>
                <a:ea typeface="Comic Sans MS"/>
                <a:cs typeface="Comic Sans MS"/>
                <a:sym typeface="Comic Sans MS"/>
              </a:rPr>
              <a:t>:</a:t>
            </a:r>
            <a:endParaRPr/>
          </a:p>
          <a:p>
            <a:pPr indent="0" lvl="0" marL="0" marR="0" rtl="0" algn="l">
              <a:spcBef>
                <a:spcPts val="0"/>
              </a:spcBef>
              <a:spcAft>
                <a:spcPts val="0"/>
              </a:spcAft>
              <a:buNone/>
            </a:pPr>
            <a:r>
              <a:rPr b="1" lang="en-US" sz="1400">
                <a:solidFill>
                  <a:schemeClr val="dk1"/>
                </a:solidFill>
                <a:latin typeface="Comic Sans MS"/>
                <a:ea typeface="Comic Sans MS"/>
                <a:cs typeface="Comic Sans MS"/>
                <a:sym typeface="Comic Sans MS"/>
              </a:rPr>
              <a:t>Reading:</a:t>
            </a:r>
            <a:r>
              <a:rPr b="1" lang="en-US" sz="2000">
                <a:solidFill>
                  <a:schemeClr val="dk1"/>
                </a:solidFill>
                <a:latin typeface="Comic Sans MS"/>
                <a:ea typeface="Comic Sans MS"/>
                <a:cs typeface="Comic Sans MS"/>
                <a:sym typeface="Comic Sans MS"/>
              </a:rPr>
              <a:t> </a:t>
            </a:r>
            <a:r>
              <a:rPr lang="en-US" sz="1100">
                <a:solidFill>
                  <a:schemeClr val="dk1"/>
                </a:solidFill>
                <a:latin typeface="Comic Sans MS"/>
                <a:ea typeface="Comic Sans MS"/>
                <a:cs typeface="Comic Sans MS"/>
                <a:sym typeface="Comic Sans MS"/>
              </a:rPr>
              <a:t>We are learning some activities that will be completed during ELA centers.  These include sorts, sight word practice, and read to self.  Students are working on developing their stamina for reading to self. Continue to practice reading for nightly homework. </a:t>
            </a:r>
            <a:endParaRPr sz="2400">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rPr b="1" lang="en-US" sz="1400">
                <a:solidFill>
                  <a:schemeClr val="dk1"/>
                </a:solidFill>
                <a:latin typeface="Comic Sans MS"/>
                <a:ea typeface="Comic Sans MS"/>
                <a:cs typeface="Comic Sans MS"/>
                <a:sym typeface="Comic Sans MS"/>
              </a:rPr>
              <a:t>Writing: </a:t>
            </a:r>
            <a:r>
              <a:rPr lang="en-US" sz="1200">
                <a:solidFill>
                  <a:schemeClr val="dk1"/>
                </a:solidFill>
                <a:latin typeface="Comic Sans MS"/>
                <a:ea typeface="Comic Sans MS"/>
                <a:cs typeface="Comic Sans MS"/>
                <a:sym typeface="Comic Sans MS"/>
              </a:rPr>
              <a:t>Students are working on using a capital letter to begin their sentences. They are busy creating a book about themselves that will be ready to share at Get Acquainted Night.  </a:t>
            </a:r>
            <a:endParaRPr/>
          </a:p>
          <a:p>
            <a:pPr indent="0" lvl="0" marL="0" marR="0" rtl="0" algn="l">
              <a:spcBef>
                <a:spcPts val="0"/>
              </a:spcBef>
              <a:spcAft>
                <a:spcPts val="0"/>
              </a:spcAft>
              <a:buNone/>
            </a:pPr>
            <a:r>
              <a:rPr b="1" lang="en-US" sz="1400">
                <a:solidFill>
                  <a:schemeClr val="dk1"/>
                </a:solidFill>
                <a:latin typeface="Comic Sans MS"/>
                <a:ea typeface="Comic Sans MS"/>
                <a:cs typeface="Comic Sans MS"/>
                <a:sym typeface="Comic Sans MS"/>
              </a:rPr>
              <a:t>Math:</a:t>
            </a:r>
            <a:r>
              <a:rPr lang="en-US" sz="1200">
                <a:solidFill>
                  <a:schemeClr val="dk1"/>
                </a:solidFill>
                <a:latin typeface="Comic Sans MS"/>
                <a:ea typeface="Comic Sans MS"/>
                <a:cs typeface="Comic Sans MS"/>
                <a:sym typeface="Comic Sans MS"/>
              </a:rPr>
              <a:t> Students continue to work on their combinations or ways to make 5, 6, 7, 8, 9, and 10.  Ask them to draw a number bond and explain where the total is and where the parts are. They then use the  number bond to write number sentences. Students have enjoyed our fluency practice and counting activities.  While driving in the car have them count up to 30 and  back down.  Start at 18 and count up and back.  </a:t>
            </a:r>
            <a:endParaRPr/>
          </a:p>
          <a:p>
            <a:pPr indent="0" lvl="0" marL="0" marR="0" rtl="0" algn="l">
              <a:spcBef>
                <a:spcPts val="0"/>
              </a:spcBef>
              <a:spcAft>
                <a:spcPts val="0"/>
              </a:spcAft>
              <a:buNone/>
            </a:pPr>
            <a:r>
              <a:rPr b="1" lang="en-US" sz="1400">
                <a:solidFill>
                  <a:schemeClr val="dk1"/>
                </a:solidFill>
                <a:latin typeface="Comic Sans MS"/>
                <a:ea typeface="Comic Sans MS"/>
                <a:cs typeface="Comic Sans MS"/>
                <a:sym typeface="Comic Sans MS"/>
              </a:rPr>
              <a:t>Fundations</a:t>
            </a:r>
            <a:r>
              <a:rPr b="1" lang="en-US" sz="1200">
                <a:solidFill>
                  <a:schemeClr val="dk1"/>
                </a:solidFill>
                <a:latin typeface="Comic Sans MS"/>
                <a:ea typeface="Comic Sans MS"/>
                <a:cs typeface="Comic Sans MS"/>
                <a:sym typeface="Comic Sans MS"/>
              </a:rPr>
              <a:t>:</a:t>
            </a:r>
            <a:r>
              <a:rPr lang="en-US" sz="1200">
                <a:solidFill>
                  <a:schemeClr val="dk1"/>
                </a:solidFill>
                <a:latin typeface="Comic Sans MS"/>
                <a:ea typeface="Comic Sans MS"/>
                <a:cs typeface="Comic Sans MS"/>
                <a:sym typeface="Comic Sans MS"/>
              </a:rPr>
              <a:t> We continue to focus on letters, the keyword and sound. This week we focused on e, r, p, j, l, h, k, v, and w. They worked on putting letters into alphabetical order. Students are focusing on using the lines correctly to form the upper and lower case letters. We have also incorporated number practice as many students are making reversals during math.  </a:t>
            </a:r>
            <a:endParaRPr/>
          </a:p>
        </p:txBody>
      </p:sp>
      <p:sp>
        <p:nvSpPr>
          <p:cNvPr id="104" name="Google Shape;104;p13"/>
          <p:cNvSpPr/>
          <p:nvPr/>
        </p:nvSpPr>
        <p:spPr>
          <a:xfrm>
            <a:off x="114536" y="4930862"/>
            <a:ext cx="3172002" cy="3194663"/>
          </a:xfrm>
          <a:prstGeom prst="snipRoundRect">
            <a:avLst>
              <a:gd fmla="val 16667" name="adj1"/>
              <a:gd fmla="val 16667" name="adj2"/>
            </a:avLst>
          </a:prstGeom>
          <a:solidFill>
            <a:srgbClr val="FFFFFF">
              <a:alpha val="84705"/>
            </a:srgbClr>
          </a:solidFill>
          <a:ln cap="flat" cmpd="sng" w="38100">
            <a:solidFill>
              <a:srgbClr val="000000"/>
            </a:solidFill>
            <a:prstDash val="dash"/>
            <a:round/>
            <a:headEnd len="sm" w="sm" type="none"/>
            <a:tailEnd len="sm" w="sm" type="none"/>
          </a:ln>
          <a:effectLst>
            <a:outerShdw blurRad="38100" rotWithShape="0" algn="br" dir="2700000" dist="25400">
              <a:srgbClr val="000000">
                <a:alpha val="6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000">
              <a:solidFill>
                <a:schemeClr val="dk1"/>
              </a:solidFill>
              <a:latin typeface="Arial"/>
              <a:ea typeface="Arial"/>
              <a:cs typeface="Arial"/>
              <a:sym typeface="Arial"/>
            </a:endParaRPr>
          </a:p>
        </p:txBody>
      </p:sp>
      <p:sp>
        <p:nvSpPr>
          <p:cNvPr id="105" name="Google Shape;105;p13"/>
          <p:cNvSpPr txBox="1"/>
          <p:nvPr/>
        </p:nvSpPr>
        <p:spPr>
          <a:xfrm>
            <a:off x="192928" y="4995245"/>
            <a:ext cx="2852394" cy="28931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SzPts val="1100"/>
              <a:buNone/>
            </a:pPr>
            <a:r>
              <a:rPr b="1" lang="en-US" sz="1100">
                <a:solidFill>
                  <a:srgbClr val="222222"/>
                </a:solidFill>
                <a:latin typeface="Georgia"/>
                <a:ea typeface="Georgia"/>
                <a:cs typeface="Georgia"/>
                <a:sym typeface="Georgia"/>
              </a:rPr>
              <a:t>Fyle E-News</a:t>
            </a:r>
            <a:r>
              <a:rPr lang="en-US" sz="1100">
                <a:solidFill>
                  <a:srgbClr val="222222"/>
                </a:solidFill>
                <a:latin typeface="Georgia"/>
                <a:ea typeface="Georgia"/>
                <a:cs typeface="Georgia"/>
                <a:sym typeface="Georgia"/>
              </a:rPr>
              <a:t> - Parents, please make sure that you are signed up to receive Fyle's newsletter that is sent out weekly by the building principal, Mrs. Mooney.  </a:t>
            </a:r>
            <a:endParaRPr sz="1100">
              <a:solidFill>
                <a:srgbClr val="222222"/>
              </a:solidFill>
              <a:latin typeface="Georgia"/>
              <a:ea typeface="Georgia"/>
              <a:cs typeface="Georgia"/>
              <a:sym typeface="Georgia"/>
            </a:endParaRPr>
          </a:p>
          <a:p>
            <a:pPr indent="0" lvl="0" marL="0" marR="0" rtl="0" algn="ctr">
              <a:spcBef>
                <a:spcPts val="0"/>
              </a:spcBef>
              <a:spcAft>
                <a:spcPts val="0"/>
              </a:spcAft>
              <a:buClr>
                <a:schemeClr val="dk1"/>
              </a:buClr>
              <a:buSzPts val="1100"/>
              <a:buFont typeface="Arial"/>
              <a:buNone/>
            </a:pPr>
            <a:r>
              <a:rPr lang="en-US" sz="1100">
                <a:solidFill>
                  <a:srgbClr val="222222"/>
                </a:solidFill>
                <a:latin typeface="Georgia"/>
                <a:ea typeface="Georgia"/>
                <a:cs typeface="Georgia"/>
                <a:sym typeface="Georgia"/>
              </a:rPr>
              <a:t>Each week Mrs. Mooney includes valuable information regarding the happenings in the building, upcoming events and Parent Group activities.  </a:t>
            </a:r>
            <a:endParaRPr sz="1100">
              <a:solidFill>
                <a:srgbClr val="222222"/>
              </a:solidFill>
              <a:latin typeface="Georgia"/>
              <a:ea typeface="Georgia"/>
              <a:cs typeface="Georgia"/>
              <a:sym typeface="Georgia"/>
            </a:endParaRPr>
          </a:p>
          <a:p>
            <a:pPr indent="0" lvl="0" marL="0" marR="0" rtl="0" algn="ctr">
              <a:spcBef>
                <a:spcPts val="0"/>
              </a:spcBef>
              <a:spcAft>
                <a:spcPts val="0"/>
              </a:spcAft>
              <a:buClr>
                <a:schemeClr val="dk1"/>
              </a:buClr>
              <a:buSzPts val="1100"/>
              <a:buFont typeface="Arial"/>
              <a:buNone/>
            </a:pPr>
            <a:r>
              <a:t/>
            </a:r>
            <a:endParaRPr sz="1100">
              <a:solidFill>
                <a:srgbClr val="222222"/>
              </a:solidFill>
              <a:latin typeface="Georgia"/>
              <a:ea typeface="Georgia"/>
              <a:cs typeface="Georgia"/>
              <a:sym typeface="Georgia"/>
            </a:endParaRPr>
          </a:p>
          <a:p>
            <a:pPr indent="0" lvl="0" marL="0" marR="0" rtl="0" algn="ctr">
              <a:spcBef>
                <a:spcPts val="0"/>
              </a:spcBef>
              <a:spcAft>
                <a:spcPts val="0"/>
              </a:spcAft>
              <a:buClr>
                <a:schemeClr val="dk1"/>
              </a:buClr>
              <a:buSzPts val="1100"/>
              <a:buFont typeface="Arial"/>
              <a:buNone/>
            </a:pPr>
            <a:r>
              <a:rPr lang="en-US" sz="1100">
                <a:solidFill>
                  <a:srgbClr val="222222"/>
                </a:solidFill>
                <a:latin typeface="Georgia"/>
                <a:ea typeface="Georgia"/>
                <a:cs typeface="Georgia"/>
                <a:sym typeface="Georgia"/>
              </a:rPr>
              <a:t>1.  Go to </a:t>
            </a:r>
            <a:r>
              <a:rPr lang="en-US" sz="1100" u="sng">
                <a:solidFill>
                  <a:srgbClr val="1155CC"/>
                </a:solidFill>
                <a:latin typeface="Georgia"/>
                <a:ea typeface="Georgia"/>
                <a:cs typeface="Georgia"/>
                <a:sym typeface="Georgia"/>
                <a:hlinkClick r:id="rId4"/>
              </a:rPr>
              <a:t>rhnet.org</a:t>
            </a:r>
            <a:endParaRPr sz="1100" u="sng">
              <a:solidFill>
                <a:srgbClr val="1155CC"/>
              </a:solidFill>
              <a:latin typeface="Georgia"/>
              <a:ea typeface="Georgia"/>
              <a:cs typeface="Georgia"/>
              <a:sym typeface="Georgia"/>
              <a:hlinkClick r:id="rId5"/>
            </a:endParaRPr>
          </a:p>
          <a:p>
            <a:pPr indent="0" lvl="0" marL="0" marR="0" rtl="0" algn="ctr">
              <a:spcBef>
                <a:spcPts val="0"/>
              </a:spcBef>
              <a:spcAft>
                <a:spcPts val="0"/>
              </a:spcAft>
              <a:buClr>
                <a:schemeClr val="dk1"/>
              </a:buClr>
              <a:buSzPts val="1100"/>
              <a:buFont typeface="Arial"/>
              <a:buNone/>
            </a:pPr>
            <a:r>
              <a:rPr lang="en-US" sz="1100">
                <a:solidFill>
                  <a:srgbClr val="222222"/>
                </a:solidFill>
                <a:latin typeface="Georgia"/>
                <a:ea typeface="Georgia"/>
                <a:cs typeface="Georgia"/>
                <a:sym typeface="Georgia"/>
              </a:rPr>
              <a:t>2. Click on Schools</a:t>
            </a:r>
            <a:endParaRPr sz="1100">
              <a:solidFill>
                <a:srgbClr val="222222"/>
              </a:solidFill>
              <a:latin typeface="Georgia"/>
              <a:ea typeface="Georgia"/>
              <a:cs typeface="Georgia"/>
              <a:sym typeface="Georgia"/>
            </a:endParaRPr>
          </a:p>
          <a:p>
            <a:pPr indent="0" lvl="0" marL="0" marR="0" rtl="0" algn="ctr">
              <a:spcBef>
                <a:spcPts val="0"/>
              </a:spcBef>
              <a:spcAft>
                <a:spcPts val="0"/>
              </a:spcAft>
              <a:buClr>
                <a:schemeClr val="dk1"/>
              </a:buClr>
              <a:buSzPts val="1100"/>
              <a:buFont typeface="Arial"/>
              <a:buNone/>
            </a:pPr>
            <a:r>
              <a:rPr lang="en-US" sz="1100">
                <a:solidFill>
                  <a:srgbClr val="222222"/>
                </a:solidFill>
                <a:latin typeface="Georgia"/>
                <a:ea typeface="Georgia"/>
                <a:cs typeface="Georgia"/>
                <a:sym typeface="Georgia"/>
              </a:rPr>
              <a:t>3. Click on Fyle</a:t>
            </a:r>
            <a:endParaRPr sz="1100">
              <a:solidFill>
                <a:srgbClr val="222222"/>
              </a:solidFill>
              <a:latin typeface="Georgia"/>
              <a:ea typeface="Georgia"/>
              <a:cs typeface="Georgia"/>
              <a:sym typeface="Georgia"/>
            </a:endParaRPr>
          </a:p>
          <a:p>
            <a:pPr indent="0" lvl="0" marL="0" marR="0" rtl="0" algn="ctr">
              <a:spcBef>
                <a:spcPts val="0"/>
              </a:spcBef>
              <a:spcAft>
                <a:spcPts val="0"/>
              </a:spcAft>
              <a:buClr>
                <a:schemeClr val="dk1"/>
              </a:buClr>
              <a:buSzPts val="1100"/>
              <a:buFont typeface="Arial"/>
              <a:buNone/>
            </a:pPr>
            <a:r>
              <a:rPr lang="en-US" sz="1100">
                <a:solidFill>
                  <a:srgbClr val="222222"/>
                </a:solidFill>
                <a:latin typeface="Georgia"/>
                <a:ea typeface="Georgia"/>
                <a:cs typeface="Georgia"/>
                <a:sym typeface="Georgia"/>
              </a:rPr>
              <a:t>4. Scroll down to "E-News Subscriptions"</a:t>
            </a:r>
            <a:endParaRPr sz="1100">
              <a:solidFill>
                <a:srgbClr val="222222"/>
              </a:solidFill>
              <a:latin typeface="Georgia"/>
              <a:ea typeface="Georgia"/>
              <a:cs typeface="Georgia"/>
              <a:sym typeface="Georgia"/>
            </a:endParaRPr>
          </a:p>
          <a:p>
            <a:pPr indent="0" lvl="0" marL="0" marR="0" rtl="0" algn="ctr">
              <a:spcBef>
                <a:spcPts val="0"/>
              </a:spcBef>
              <a:spcAft>
                <a:spcPts val="0"/>
              </a:spcAft>
              <a:buClr>
                <a:schemeClr val="dk1"/>
              </a:buClr>
              <a:buSzPts val="1100"/>
              <a:buFont typeface="Arial"/>
              <a:buNone/>
            </a:pPr>
            <a:r>
              <a:rPr lang="en-US" sz="1100">
                <a:solidFill>
                  <a:srgbClr val="222222"/>
                </a:solidFill>
                <a:latin typeface="Georgia"/>
                <a:ea typeface="Georgia"/>
                <a:cs typeface="Georgia"/>
                <a:sym typeface="Georgia"/>
              </a:rPr>
              <a:t>5.  Fill out the form.  </a:t>
            </a:r>
            <a:endParaRPr sz="1100">
              <a:solidFill>
                <a:srgbClr val="222222"/>
              </a:solidFill>
              <a:latin typeface="Georgia"/>
              <a:ea typeface="Georgia"/>
              <a:cs typeface="Georgia"/>
              <a:sym typeface="Georgia"/>
            </a:endParaRPr>
          </a:p>
          <a:p>
            <a:pPr indent="0" lvl="0" marL="0" marR="0" rtl="0" algn="ctr">
              <a:spcBef>
                <a:spcPts val="0"/>
              </a:spcBef>
              <a:spcAft>
                <a:spcPts val="0"/>
              </a:spcAft>
              <a:buNone/>
            </a:pPr>
            <a:r>
              <a:t/>
            </a:r>
            <a:endParaRPr>
              <a:solidFill>
                <a:schemeClr val="dk1"/>
              </a:solidFill>
              <a:latin typeface="Comic Sans MS"/>
              <a:ea typeface="Comic Sans MS"/>
              <a:cs typeface="Comic Sans MS"/>
              <a:sym typeface="Comic Sans MS"/>
            </a:endParaRPr>
          </a:p>
        </p:txBody>
      </p:sp>
      <p:sp>
        <p:nvSpPr>
          <p:cNvPr id="106" name="Google Shape;106;p13"/>
          <p:cNvSpPr/>
          <p:nvPr/>
        </p:nvSpPr>
        <p:spPr>
          <a:xfrm flipH="1">
            <a:off x="3401074" y="4872386"/>
            <a:ext cx="3249624" cy="4259475"/>
          </a:xfrm>
          <a:prstGeom prst="snipRoundRect">
            <a:avLst>
              <a:gd fmla="val 16667" name="adj1"/>
              <a:gd fmla="val 16667" name="adj2"/>
            </a:avLst>
          </a:prstGeom>
          <a:solidFill>
            <a:srgbClr val="FFFFFF">
              <a:alpha val="84705"/>
            </a:srgbClr>
          </a:solidFill>
          <a:ln cap="flat" cmpd="sng" w="38100">
            <a:solidFill>
              <a:srgbClr val="000000"/>
            </a:solidFill>
            <a:prstDash val="dash"/>
            <a:round/>
            <a:headEnd len="sm" w="sm" type="none"/>
            <a:tailEnd len="sm" w="sm" type="none"/>
          </a:ln>
          <a:effectLst>
            <a:outerShdw blurRad="38100" rotWithShape="0" algn="br" dir="2700000" dist="25400">
              <a:srgbClr val="000000">
                <a:alpha val="60000"/>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000">
              <a:solidFill>
                <a:schemeClr val="dk1"/>
              </a:solidFill>
              <a:latin typeface="Arial"/>
              <a:ea typeface="Arial"/>
              <a:cs typeface="Arial"/>
              <a:sym typeface="Arial"/>
            </a:endParaRPr>
          </a:p>
        </p:txBody>
      </p:sp>
      <p:sp>
        <p:nvSpPr>
          <p:cNvPr id="107" name="Google Shape;107;p13"/>
          <p:cNvSpPr txBox="1"/>
          <p:nvPr/>
        </p:nvSpPr>
        <p:spPr>
          <a:xfrm>
            <a:off x="3401074" y="5005137"/>
            <a:ext cx="3456926" cy="409342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400">
                <a:solidFill>
                  <a:schemeClr val="dk1"/>
                </a:solidFill>
                <a:latin typeface="Comic Sans MS"/>
                <a:ea typeface="Comic Sans MS"/>
                <a:cs typeface="Comic Sans MS"/>
                <a:sym typeface="Comic Sans MS"/>
              </a:rPr>
              <a:t>Weekly Report for __________</a:t>
            </a:r>
            <a:endParaRPr/>
          </a:p>
          <a:p>
            <a:pPr indent="0" lvl="0" marL="0" marR="0" rtl="0" algn="l">
              <a:spcBef>
                <a:spcPts val="0"/>
              </a:spcBef>
              <a:spcAft>
                <a:spcPts val="0"/>
              </a:spcAft>
              <a:buNone/>
            </a:pPr>
            <a:r>
              <a:t/>
            </a:r>
            <a:endParaRPr sz="1400">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rPr lang="en-US" sz="1200">
                <a:solidFill>
                  <a:schemeClr val="dk1"/>
                </a:solidFill>
                <a:latin typeface="Comic Sans MS"/>
                <a:ea typeface="Comic Sans MS"/>
                <a:cs typeface="Comic Sans MS"/>
                <a:sym typeface="Comic Sans MS"/>
              </a:rPr>
              <a:t>Respectful  _______</a:t>
            </a:r>
            <a:endParaRPr/>
          </a:p>
          <a:p>
            <a:pPr indent="0" lvl="0" marL="0" marR="0" rtl="0" algn="l">
              <a:spcBef>
                <a:spcPts val="0"/>
              </a:spcBef>
              <a:spcAft>
                <a:spcPts val="0"/>
              </a:spcAft>
              <a:buNone/>
            </a:pPr>
            <a:r>
              <a:t/>
            </a:r>
            <a:endParaRPr sz="1200">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rPr lang="en-US" sz="1200">
                <a:solidFill>
                  <a:schemeClr val="dk1"/>
                </a:solidFill>
                <a:latin typeface="Comic Sans MS"/>
                <a:ea typeface="Comic Sans MS"/>
                <a:cs typeface="Comic Sans MS"/>
                <a:sym typeface="Comic Sans MS"/>
              </a:rPr>
              <a:t>Responsible _______</a:t>
            </a:r>
            <a:endParaRPr sz="1200">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t/>
            </a:r>
            <a:endParaRPr sz="1200">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rPr lang="en-US" sz="1200">
                <a:solidFill>
                  <a:schemeClr val="dk1"/>
                </a:solidFill>
                <a:latin typeface="Comic Sans MS"/>
                <a:ea typeface="Comic Sans MS"/>
                <a:cs typeface="Comic Sans MS"/>
                <a:sym typeface="Comic Sans MS"/>
              </a:rPr>
              <a:t>Ready to Learn _______</a:t>
            </a:r>
            <a:endParaRPr sz="1200">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t/>
            </a:r>
            <a:endParaRPr sz="1200">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rPr lang="en-US" sz="1200">
                <a:solidFill>
                  <a:schemeClr val="dk1"/>
                </a:solidFill>
                <a:latin typeface="Comic Sans MS"/>
                <a:ea typeface="Comic Sans MS"/>
                <a:cs typeface="Comic Sans MS"/>
                <a:sym typeface="Comic Sans MS"/>
              </a:rPr>
              <a:t>Caring _______</a:t>
            </a:r>
            <a:endParaRPr sz="1200">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t/>
            </a:r>
            <a:endParaRPr sz="1200">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rPr lang="en-US" sz="1200">
                <a:solidFill>
                  <a:schemeClr val="dk1"/>
                </a:solidFill>
                <a:latin typeface="Comic Sans MS"/>
                <a:ea typeface="Comic Sans MS"/>
                <a:cs typeface="Comic Sans MS"/>
                <a:sym typeface="Comic Sans MS"/>
              </a:rPr>
              <a:t>Trustworthy _______</a:t>
            </a:r>
            <a:endParaRPr/>
          </a:p>
          <a:p>
            <a:pPr indent="0" lvl="0" marL="0" marR="0" rtl="0" algn="l">
              <a:spcBef>
                <a:spcPts val="0"/>
              </a:spcBef>
              <a:spcAft>
                <a:spcPts val="0"/>
              </a:spcAft>
              <a:buNone/>
            </a:pPr>
            <a:r>
              <a:t/>
            </a:r>
            <a:endParaRPr sz="1200">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rPr lang="en-US" sz="1100">
                <a:solidFill>
                  <a:schemeClr val="dk1"/>
                </a:solidFill>
                <a:latin typeface="Comic Sans MS"/>
                <a:ea typeface="Comic Sans MS"/>
                <a:cs typeface="Comic Sans MS"/>
                <a:sym typeface="Comic Sans MS"/>
              </a:rPr>
              <a:t>ME – Meeting Expectations</a:t>
            </a:r>
            <a:endParaRPr/>
          </a:p>
          <a:p>
            <a:pPr indent="0" lvl="0" marL="0" marR="0" rtl="0" algn="l">
              <a:spcBef>
                <a:spcPts val="0"/>
              </a:spcBef>
              <a:spcAft>
                <a:spcPts val="0"/>
              </a:spcAft>
              <a:buNone/>
            </a:pPr>
            <a:r>
              <a:rPr lang="en-US" sz="1100">
                <a:solidFill>
                  <a:schemeClr val="dk1"/>
                </a:solidFill>
                <a:latin typeface="Comic Sans MS"/>
                <a:ea typeface="Comic Sans MS"/>
                <a:cs typeface="Comic Sans MS"/>
                <a:sym typeface="Comic Sans MS"/>
              </a:rPr>
              <a:t>NS- Needed Support  - I will write a reason or message. </a:t>
            </a:r>
            <a:endParaRPr sz="1100">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t/>
            </a:r>
            <a:endParaRPr sz="1200">
              <a:solidFill>
                <a:schemeClr val="dk1"/>
              </a:solidFill>
              <a:latin typeface="Comic Sans MS"/>
              <a:ea typeface="Comic Sans MS"/>
              <a:cs typeface="Comic Sans MS"/>
              <a:sym typeface="Comic Sans MS"/>
            </a:endParaRPr>
          </a:p>
          <a:p>
            <a:pPr indent="0" lvl="0" marL="0" marR="0" rtl="0" algn="l">
              <a:spcBef>
                <a:spcPts val="0"/>
              </a:spcBef>
              <a:spcAft>
                <a:spcPts val="0"/>
              </a:spcAft>
              <a:buNone/>
            </a:pPr>
            <a:r>
              <a:rPr lang="en-US" sz="1200">
                <a:solidFill>
                  <a:schemeClr val="dk1"/>
                </a:solidFill>
                <a:latin typeface="Comic Sans MS"/>
                <a:ea typeface="Comic Sans MS"/>
                <a:cs typeface="Comic Sans MS"/>
                <a:sym typeface="Comic Sans MS"/>
              </a:rPr>
              <a:t>Please sign and return this form each week. Please feel free to let me know if you have any questions.  </a:t>
            </a:r>
            <a:endParaRPr sz="1200">
              <a:solidFill>
                <a:schemeClr val="dk1"/>
              </a:solidFill>
              <a:latin typeface="Comic Sans MS"/>
              <a:ea typeface="Comic Sans MS"/>
              <a:cs typeface="Comic Sans MS"/>
              <a:sym typeface="Comic Sans MS"/>
            </a:endParaRPr>
          </a:p>
          <a:p>
            <a:pPr indent="0" lvl="0" marL="0" marR="0" rtl="0" algn="ctr">
              <a:spcBef>
                <a:spcPts val="0"/>
              </a:spcBef>
              <a:spcAft>
                <a:spcPts val="0"/>
              </a:spcAft>
              <a:buNone/>
            </a:pPr>
            <a:r>
              <a:t/>
            </a:r>
            <a:endParaRPr sz="1400">
              <a:solidFill>
                <a:schemeClr val="dk1"/>
              </a:solidFill>
              <a:latin typeface="Comic Sans MS"/>
              <a:ea typeface="Comic Sans MS"/>
              <a:cs typeface="Comic Sans MS"/>
              <a:sym typeface="Comic Sans MS"/>
            </a:endParaRPr>
          </a:p>
          <a:p>
            <a:pPr indent="0" lvl="0" marL="0" marR="0" rtl="0" algn="ctr">
              <a:spcBef>
                <a:spcPts val="0"/>
              </a:spcBef>
              <a:spcAft>
                <a:spcPts val="0"/>
              </a:spcAft>
              <a:buNone/>
            </a:pPr>
            <a:r>
              <a:rPr lang="en-US" sz="1100">
                <a:solidFill>
                  <a:schemeClr val="dk1"/>
                </a:solidFill>
                <a:latin typeface="Comic Sans MS"/>
                <a:ea typeface="Comic Sans MS"/>
                <a:cs typeface="Comic Sans MS"/>
                <a:sym typeface="Comic Sans MS"/>
              </a:rPr>
              <a:t>Parent Signature</a:t>
            </a:r>
            <a:r>
              <a:rPr lang="en-US" sz="1400">
                <a:solidFill>
                  <a:schemeClr val="dk1"/>
                </a:solidFill>
                <a:latin typeface="Comic Sans MS"/>
                <a:ea typeface="Comic Sans MS"/>
                <a:cs typeface="Comic Sans MS"/>
                <a:sym typeface="Comic Sans MS"/>
              </a:rPr>
              <a:t>: __________________</a:t>
            </a:r>
            <a:endParaRPr/>
          </a:p>
        </p:txBody>
      </p:sp>
      <p:pic>
        <p:nvPicPr>
          <p:cNvPr descr="10.png" id="108" name="Google Shape;108;p13"/>
          <p:cNvPicPr preferRelativeResize="0"/>
          <p:nvPr/>
        </p:nvPicPr>
        <p:blipFill rotWithShape="1">
          <a:blip r:embed="rId6">
            <a:alphaModFix/>
          </a:blip>
          <a:srcRect b="0" l="0" r="0" t="0"/>
          <a:stretch/>
        </p:blipFill>
        <p:spPr>
          <a:xfrm>
            <a:off x="1467585" y="52060"/>
            <a:ext cx="4628329" cy="771034"/>
          </a:xfrm>
          <a:prstGeom prst="rect">
            <a:avLst/>
          </a:prstGeom>
          <a:noFill/>
          <a:ln>
            <a:noFill/>
          </a:ln>
          <a:effectLst>
            <a:outerShdw blurRad="63500" sx="102000" rotWithShape="0" algn="ctr" sy="102000">
              <a:srgbClr val="000000">
                <a:alpha val="40000"/>
              </a:srgbClr>
            </a:outerShdw>
          </a:effectLst>
        </p:spPr>
      </p:pic>
      <p:pic>
        <p:nvPicPr>
          <p:cNvPr descr="Heart Pencils 1_6.png" id="109" name="Google Shape;109;p13"/>
          <p:cNvPicPr preferRelativeResize="0"/>
          <p:nvPr/>
        </p:nvPicPr>
        <p:blipFill rotWithShape="1">
          <a:blip r:embed="rId7">
            <a:alphaModFix/>
          </a:blip>
          <a:srcRect b="0" l="0" r="0" t="0"/>
          <a:stretch/>
        </p:blipFill>
        <p:spPr>
          <a:xfrm rot="2678880">
            <a:off x="419909" y="444213"/>
            <a:ext cx="1063959" cy="220234"/>
          </a:xfrm>
          <a:prstGeom prst="rect">
            <a:avLst/>
          </a:prstGeom>
          <a:noFill/>
          <a:ln>
            <a:noFill/>
          </a:ln>
        </p:spPr>
      </p:pic>
      <p:sp>
        <p:nvSpPr>
          <p:cNvPr id="110" name="Google Shape;110;p13"/>
          <p:cNvSpPr txBox="1"/>
          <p:nvPr/>
        </p:nvSpPr>
        <p:spPr>
          <a:xfrm>
            <a:off x="1600077" y="115504"/>
            <a:ext cx="4259597" cy="64633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US" sz="1800">
                <a:solidFill>
                  <a:schemeClr val="dk1"/>
                </a:solidFill>
                <a:latin typeface="Comic Sans MS"/>
                <a:ea typeface="Comic Sans MS"/>
                <a:cs typeface="Comic Sans MS"/>
                <a:sym typeface="Comic Sans MS"/>
              </a:rPr>
              <a:t>Mrs. Bagley’s Class News</a:t>
            </a:r>
            <a:endParaRPr/>
          </a:p>
          <a:p>
            <a:pPr indent="0" lvl="0" marL="0" marR="0" rtl="0" algn="ctr">
              <a:spcBef>
                <a:spcPts val="0"/>
              </a:spcBef>
              <a:spcAft>
                <a:spcPts val="0"/>
              </a:spcAft>
              <a:buNone/>
            </a:pPr>
            <a:r>
              <a:rPr lang="en-US" sz="1800">
                <a:solidFill>
                  <a:schemeClr val="dk1"/>
                </a:solidFill>
                <a:latin typeface="Comic Sans MS"/>
                <a:ea typeface="Comic Sans MS"/>
                <a:cs typeface="Comic Sans MS"/>
                <a:sym typeface="Comic Sans MS"/>
              </a:rPr>
              <a:t>September 17</a:t>
            </a:r>
            <a:r>
              <a:rPr baseline="30000" lang="en-US" sz="1800">
                <a:solidFill>
                  <a:schemeClr val="dk1"/>
                </a:solidFill>
                <a:latin typeface="Comic Sans MS"/>
                <a:ea typeface="Comic Sans MS"/>
                <a:cs typeface="Comic Sans MS"/>
                <a:sym typeface="Comic Sans MS"/>
              </a:rPr>
              <a:t>th</a:t>
            </a:r>
            <a:r>
              <a:rPr lang="en-US" sz="1800">
                <a:solidFill>
                  <a:schemeClr val="dk1"/>
                </a:solidFill>
                <a:latin typeface="Comic Sans MS"/>
                <a:ea typeface="Comic Sans MS"/>
                <a:cs typeface="Comic Sans MS"/>
                <a:sym typeface="Comic Sans MS"/>
              </a:rPr>
              <a:t> -21st</a:t>
            </a:r>
            <a:endParaRPr sz="1600">
              <a:solidFill>
                <a:schemeClr val="dk1"/>
              </a:solidFill>
              <a:latin typeface="Comic Sans MS"/>
              <a:ea typeface="Comic Sans MS"/>
              <a:cs typeface="Comic Sans MS"/>
              <a:sym typeface="Comic Sans MS"/>
            </a:endParaRPr>
          </a:p>
        </p:txBody>
      </p:sp>
      <p:pic>
        <p:nvPicPr>
          <p:cNvPr descr="16.png" id="111" name="Google Shape;111;p13"/>
          <p:cNvPicPr preferRelativeResize="0"/>
          <p:nvPr/>
        </p:nvPicPr>
        <p:blipFill rotWithShape="1">
          <a:blip r:embed="rId8">
            <a:alphaModFix/>
          </a:blip>
          <a:srcRect b="0" l="0" r="0" t="0"/>
          <a:stretch/>
        </p:blipFill>
        <p:spPr>
          <a:xfrm>
            <a:off x="0" y="8447760"/>
            <a:ext cx="2478505" cy="684101"/>
          </a:xfrm>
          <a:prstGeom prst="rect">
            <a:avLst/>
          </a:prstGeom>
          <a:noFill/>
          <a:ln>
            <a:noFill/>
          </a:ln>
          <a:effectLst>
            <a:outerShdw blurRad="63500" sx="102000" rotWithShape="0" algn="ctr" sy="102000">
              <a:srgbClr val="000000">
                <a:alpha val="40000"/>
              </a:srgbClr>
            </a:outerShdw>
          </a:effectLst>
        </p:spPr>
      </p:pic>
      <p:sp>
        <p:nvSpPr>
          <p:cNvPr id="112" name="Google Shape;112;p13"/>
          <p:cNvSpPr txBox="1"/>
          <p:nvPr/>
        </p:nvSpPr>
        <p:spPr>
          <a:xfrm>
            <a:off x="192928" y="8556949"/>
            <a:ext cx="2056977" cy="646331"/>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lang="en-US" sz="1600">
                <a:solidFill>
                  <a:schemeClr val="dk1"/>
                </a:solidFill>
                <a:latin typeface="Arial"/>
                <a:ea typeface="Arial"/>
                <a:cs typeface="Arial"/>
                <a:sym typeface="Arial"/>
              </a:rPr>
              <a:t>abagley@rhnet.org</a:t>
            </a:r>
            <a:endParaRPr sz="1600">
              <a:solidFill>
                <a:schemeClr val="dk1"/>
              </a:solidFill>
              <a:latin typeface="Arial"/>
              <a:ea typeface="Arial"/>
              <a:cs typeface="Arial"/>
              <a:sym typeface="Arial"/>
            </a:endParaRPr>
          </a:p>
          <a:p>
            <a:pPr indent="0" lvl="0" marL="0" marR="0" rtl="0" algn="l">
              <a:spcBef>
                <a:spcPts val="0"/>
              </a:spcBef>
              <a:spcAft>
                <a:spcPts val="0"/>
              </a:spcAft>
              <a:buNone/>
            </a:pPr>
            <a:r>
              <a:t/>
            </a:r>
            <a:endParaRPr sz="2000">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Retrospect">
  <a:themeElements>
    <a:clrScheme name="Retrospect">
      <a:dk1>
        <a:srgbClr val="000000"/>
      </a:dk1>
      <a:lt1>
        <a:srgbClr val="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