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CA4-B37D-4227-BFB0-024F8AF6E88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567D-276C-450F-A7F8-021D1B6F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CA4-B37D-4227-BFB0-024F8AF6E88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567D-276C-450F-A7F8-021D1B6F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CA4-B37D-4227-BFB0-024F8AF6E88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567D-276C-450F-A7F8-021D1B6F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4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CA4-B37D-4227-BFB0-024F8AF6E88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567D-276C-450F-A7F8-021D1B6F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1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CA4-B37D-4227-BFB0-024F8AF6E88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567D-276C-450F-A7F8-021D1B6F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2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CA4-B37D-4227-BFB0-024F8AF6E88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567D-276C-450F-A7F8-021D1B6F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CA4-B37D-4227-BFB0-024F8AF6E88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567D-276C-450F-A7F8-021D1B6F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4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CA4-B37D-4227-BFB0-024F8AF6E88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567D-276C-450F-A7F8-021D1B6F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CA4-B37D-4227-BFB0-024F8AF6E88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567D-276C-450F-A7F8-021D1B6F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CA4-B37D-4227-BFB0-024F8AF6E88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567D-276C-450F-A7F8-021D1B6F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4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CA4-B37D-4227-BFB0-024F8AF6E88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567D-276C-450F-A7F8-021D1B6F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73CA4-B37D-4227-BFB0-024F8AF6E88E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2567D-276C-450F-A7F8-021D1B6F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9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GAGNON, JACOB R TSgt USAF AETC 313 RCS/BC</dc:creator>
  <cp:lastModifiedBy>%username%</cp:lastModifiedBy>
  <cp:revision>7</cp:revision>
  <dcterms:created xsi:type="dcterms:W3CDTF">2020-09-18T15:32:52Z</dcterms:created>
  <dcterms:modified xsi:type="dcterms:W3CDTF">2020-12-28T17:39:47Z</dcterms:modified>
</cp:coreProperties>
</file>